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4"/>
    <p:sldMasterId id="2147483697" r:id="rId5"/>
    <p:sldMasterId id="2147483713" r:id="rId6"/>
    <p:sldMasterId id="2147483728" r:id="rId7"/>
  </p:sldMasterIdLst>
  <p:notesMasterIdLst>
    <p:notesMasterId r:id="rId26"/>
  </p:notesMasterIdLst>
  <p:handoutMasterIdLst>
    <p:handoutMasterId r:id="rId27"/>
  </p:handoutMasterIdLst>
  <p:sldIdLst>
    <p:sldId id="256" r:id="rId8"/>
    <p:sldId id="257" r:id="rId9"/>
    <p:sldId id="259" r:id="rId10"/>
    <p:sldId id="277" r:id="rId11"/>
    <p:sldId id="260" r:id="rId12"/>
    <p:sldId id="262" r:id="rId13"/>
    <p:sldId id="275" r:id="rId14"/>
    <p:sldId id="276" r:id="rId15"/>
    <p:sldId id="280" r:id="rId16"/>
    <p:sldId id="264" r:id="rId17"/>
    <p:sldId id="274" r:id="rId18"/>
    <p:sldId id="269" r:id="rId19"/>
    <p:sldId id="265" r:id="rId20"/>
    <p:sldId id="268" r:id="rId21"/>
    <p:sldId id="278" r:id="rId22"/>
    <p:sldId id="270" r:id="rId23"/>
    <p:sldId id="281" r:id="rId24"/>
    <p:sldId id="271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41" autoAdjust="0"/>
  </p:normalViewPr>
  <p:slideViewPr>
    <p:cSldViewPr snapToGrid="0">
      <p:cViewPr>
        <p:scale>
          <a:sx n="66" d="100"/>
          <a:sy n="66" d="100"/>
        </p:scale>
        <p:origin x="1502" y="3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E55BC8CB-EDF2-F31B-343C-0E20B8F139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C0E3DAD8-8F02-EDAB-2819-B2B915D858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7708D-07D0-4E20-BA0C-5F2FE252578F}" type="datetimeFigureOut">
              <a:rPr lang="sk-SK" smtClean="0"/>
              <a:t>21. 11. 2023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2BB9F190-908F-4754-1770-17883A2BD3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95279BA0-AF75-6571-B60E-A7FAA4045E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D8770-7730-4E8B-A375-54D22400EB4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4033852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EF3E0-3BB4-4D49-BB36-DBFE0E817395}" type="datetimeFigureOut">
              <a:rPr lang="sk-SK" smtClean="0"/>
              <a:t>21. 11. 2023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6865E-B458-4134-9065-70FE2CC1C7B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448913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3467" y="713333"/>
            <a:ext cx="7522400" cy="20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53467" y="2775063"/>
            <a:ext cx="7522400" cy="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953467" y="6144667"/>
            <a:ext cx="655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5091FC8E-6646-12F7-42B0-3A4D35F8B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28978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953467" y="713333"/>
            <a:ext cx="7804400" cy="18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0666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953467" y="2388167"/>
            <a:ext cx="78044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cxnSp>
        <p:nvCxnSpPr>
          <p:cNvPr id="47" name="Google Shape;47;p11"/>
          <p:cNvCxnSpPr/>
          <p:nvPr/>
        </p:nvCxnSpPr>
        <p:spPr>
          <a:xfrm>
            <a:off x="953467" y="6144667"/>
            <a:ext cx="655600" cy="0"/>
          </a:xfrm>
          <a:prstGeom prst="straightConnector1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46478CD1-F89C-6B93-D86F-473786152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8634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BE21A430-7FD3-709D-1646-5AAEF923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39352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953467" y="1644933"/>
            <a:ext cx="655600" cy="68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1609067" y="1644933"/>
            <a:ext cx="9629600" cy="68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953467" y="713333"/>
            <a:ext cx="10285200" cy="93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4667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4667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4667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4667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4667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4667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4667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4667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953467" y="2333333"/>
            <a:ext cx="655600" cy="68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1609067" y="2333333"/>
            <a:ext cx="9629600" cy="68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953467" y="3021733"/>
            <a:ext cx="655600" cy="68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1609067" y="3021733"/>
            <a:ext cx="9629600" cy="68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953467" y="3710133"/>
            <a:ext cx="655600" cy="68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1609067" y="3710133"/>
            <a:ext cx="9629600" cy="68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9" hasCustomPrompt="1"/>
          </p:nvPr>
        </p:nvSpPr>
        <p:spPr>
          <a:xfrm>
            <a:off x="953467" y="4398533"/>
            <a:ext cx="655600" cy="68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3"/>
          </p:nvPr>
        </p:nvSpPr>
        <p:spPr>
          <a:xfrm>
            <a:off x="1609067" y="4398533"/>
            <a:ext cx="9629600" cy="68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4" hasCustomPrompt="1"/>
          </p:nvPr>
        </p:nvSpPr>
        <p:spPr>
          <a:xfrm>
            <a:off x="953467" y="5086933"/>
            <a:ext cx="655600" cy="68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5"/>
          </p:nvPr>
        </p:nvSpPr>
        <p:spPr>
          <a:xfrm>
            <a:off x="1609067" y="5086933"/>
            <a:ext cx="9629600" cy="68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cxnSp>
        <p:nvCxnSpPr>
          <p:cNvPr id="63" name="Google Shape;63;p13"/>
          <p:cNvCxnSpPr/>
          <p:nvPr/>
        </p:nvCxnSpPr>
        <p:spPr>
          <a:xfrm>
            <a:off x="953467" y="6144667"/>
            <a:ext cx="655600" cy="0"/>
          </a:xfrm>
          <a:prstGeom prst="straightConnector1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C0F36725-7B0C-C9FE-746C-6F0BDCAAB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72722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953467" y="2638633"/>
            <a:ext cx="6544400" cy="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2"/>
          </p:nvPr>
        </p:nvSpPr>
        <p:spPr>
          <a:xfrm>
            <a:off x="953467" y="2051833"/>
            <a:ext cx="6544400" cy="68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3"/>
          </p:nvPr>
        </p:nvSpPr>
        <p:spPr>
          <a:xfrm>
            <a:off x="953467" y="4435433"/>
            <a:ext cx="6544400" cy="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4"/>
          </p:nvPr>
        </p:nvSpPr>
        <p:spPr>
          <a:xfrm>
            <a:off x="953467" y="3848633"/>
            <a:ext cx="6544400" cy="68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cxnSp>
        <p:nvCxnSpPr>
          <p:cNvPr id="70" name="Google Shape;70;p14"/>
          <p:cNvCxnSpPr/>
          <p:nvPr/>
        </p:nvCxnSpPr>
        <p:spPr>
          <a:xfrm>
            <a:off x="953467" y="6144667"/>
            <a:ext cx="655600" cy="0"/>
          </a:xfrm>
          <a:prstGeom prst="straightConnector1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907D45A2-7490-7C12-5EE5-E5DC5F5D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80222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953533" y="3554267"/>
            <a:ext cx="3295200" cy="10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2"/>
          </p:nvPr>
        </p:nvSpPr>
        <p:spPr>
          <a:xfrm>
            <a:off x="953533" y="2527467"/>
            <a:ext cx="3295200" cy="112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3"/>
          </p:nvPr>
        </p:nvSpPr>
        <p:spPr>
          <a:xfrm>
            <a:off x="4448572" y="3554267"/>
            <a:ext cx="3295200" cy="10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4"/>
          </p:nvPr>
        </p:nvSpPr>
        <p:spPr>
          <a:xfrm>
            <a:off x="4448573" y="2527467"/>
            <a:ext cx="3295200" cy="112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5"/>
          </p:nvPr>
        </p:nvSpPr>
        <p:spPr>
          <a:xfrm>
            <a:off x="7943596" y="3554267"/>
            <a:ext cx="3295200" cy="10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6"/>
          </p:nvPr>
        </p:nvSpPr>
        <p:spPr>
          <a:xfrm>
            <a:off x="7943600" y="2527467"/>
            <a:ext cx="3295200" cy="112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cxnSp>
        <p:nvCxnSpPr>
          <p:cNvPr id="79" name="Google Shape;79;p15"/>
          <p:cNvCxnSpPr/>
          <p:nvPr/>
        </p:nvCxnSpPr>
        <p:spPr>
          <a:xfrm>
            <a:off x="953467" y="6144667"/>
            <a:ext cx="655600" cy="0"/>
          </a:xfrm>
          <a:prstGeom prst="straightConnector1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B861093E-E183-3744-DFB0-9B2DBB36D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76147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953467" y="2638633"/>
            <a:ext cx="4820000" cy="8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3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2"/>
          </p:nvPr>
        </p:nvSpPr>
        <p:spPr>
          <a:xfrm>
            <a:off x="953472" y="2051833"/>
            <a:ext cx="4820000" cy="68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3"/>
          </p:nvPr>
        </p:nvSpPr>
        <p:spPr>
          <a:xfrm>
            <a:off x="6418667" y="2638633"/>
            <a:ext cx="4820000" cy="8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4"/>
          </p:nvPr>
        </p:nvSpPr>
        <p:spPr>
          <a:xfrm>
            <a:off x="6418672" y="2051833"/>
            <a:ext cx="4820000" cy="68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5"/>
          </p:nvPr>
        </p:nvSpPr>
        <p:spPr>
          <a:xfrm>
            <a:off x="953467" y="4435433"/>
            <a:ext cx="4820000" cy="8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6"/>
          </p:nvPr>
        </p:nvSpPr>
        <p:spPr>
          <a:xfrm>
            <a:off x="953472" y="3848633"/>
            <a:ext cx="4820000" cy="68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7"/>
          </p:nvPr>
        </p:nvSpPr>
        <p:spPr>
          <a:xfrm>
            <a:off x="6418667" y="4435433"/>
            <a:ext cx="4820000" cy="8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8"/>
          </p:nvPr>
        </p:nvSpPr>
        <p:spPr>
          <a:xfrm>
            <a:off x="6418672" y="3848633"/>
            <a:ext cx="4820000" cy="68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cxnSp>
        <p:nvCxnSpPr>
          <p:cNvPr id="90" name="Google Shape;90;p16"/>
          <p:cNvCxnSpPr/>
          <p:nvPr/>
        </p:nvCxnSpPr>
        <p:spPr>
          <a:xfrm>
            <a:off x="953467" y="6144667"/>
            <a:ext cx="655600" cy="0"/>
          </a:xfrm>
          <a:prstGeom prst="straightConnector1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89FE8C53-449E-91F5-FF20-F7E7F8CAF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76417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 hasCustomPrompt="1"/>
          </p:nvPr>
        </p:nvSpPr>
        <p:spPr>
          <a:xfrm>
            <a:off x="953467" y="713333"/>
            <a:ext cx="5760800" cy="12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953467" y="1874100"/>
            <a:ext cx="5760800" cy="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idx="2" hasCustomPrompt="1"/>
          </p:nvPr>
        </p:nvSpPr>
        <p:spPr>
          <a:xfrm>
            <a:off x="953467" y="2859700"/>
            <a:ext cx="5760800" cy="12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3"/>
          </p:nvPr>
        </p:nvSpPr>
        <p:spPr>
          <a:xfrm>
            <a:off x="953467" y="4020467"/>
            <a:ext cx="5760800" cy="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cxnSp>
        <p:nvCxnSpPr>
          <p:cNvPr id="96" name="Google Shape;96;p17"/>
          <p:cNvCxnSpPr/>
          <p:nvPr/>
        </p:nvCxnSpPr>
        <p:spPr>
          <a:xfrm>
            <a:off x="953467" y="6144667"/>
            <a:ext cx="655600" cy="0"/>
          </a:xfrm>
          <a:prstGeom prst="straightConnector1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5BAD8F7C-7F02-8FB6-3637-56507C78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84504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/>
          </p:nvPr>
        </p:nvSpPr>
        <p:spPr>
          <a:xfrm>
            <a:off x="953467" y="713333"/>
            <a:ext cx="4413600" cy="12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953467" y="1870533"/>
            <a:ext cx="4413600" cy="1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953467" y="4574433"/>
            <a:ext cx="4418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, and includes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,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333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and illustrations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333"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101" name="Google Shape;101;p18"/>
          <p:cNvCxnSpPr/>
          <p:nvPr/>
        </p:nvCxnSpPr>
        <p:spPr>
          <a:xfrm>
            <a:off x="953467" y="6144667"/>
            <a:ext cx="655600" cy="0"/>
          </a:xfrm>
          <a:prstGeom prst="straightConnector1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9F812685-4D69-1CDC-50D5-760E26A6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52285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9"/>
          <p:cNvCxnSpPr/>
          <p:nvPr/>
        </p:nvCxnSpPr>
        <p:spPr>
          <a:xfrm>
            <a:off x="953467" y="6144667"/>
            <a:ext cx="655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4" name="Google Shape;104;p19"/>
          <p:cNvGrpSpPr/>
          <p:nvPr/>
        </p:nvGrpSpPr>
        <p:grpSpPr>
          <a:xfrm>
            <a:off x="10153825" y="3923127"/>
            <a:ext cx="881505" cy="2221535"/>
            <a:chOff x="8572268" y="2846295"/>
            <a:chExt cx="661129" cy="1666151"/>
          </a:xfrm>
        </p:grpSpPr>
        <p:sp>
          <p:nvSpPr>
            <p:cNvPr id="105" name="Google Shape;105;p19"/>
            <p:cNvSpPr/>
            <p:nvPr/>
          </p:nvSpPr>
          <p:spPr>
            <a:xfrm>
              <a:off x="8572268" y="3219035"/>
              <a:ext cx="270489" cy="266009"/>
            </a:xfrm>
            <a:custGeom>
              <a:avLst/>
              <a:gdLst/>
              <a:ahLst/>
              <a:cxnLst/>
              <a:rect l="l" t="t" r="r" b="b"/>
              <a:pathLst>
                <a:path w="12859" h="12646" extrusionOk="0">
                  <a:moveTo>
                    <a:pt x="165" y="0"/>
                  </a:moveTo>
                  <a:cubicBezTo>
                    <a:pt x="137" y="0"/>
                    <a:pt x="122" y="0"/>
                    <a:pt x="122" y="0"/>
                  </a:cubicBezTo>
                  <a:cubicBezTo>
                    <a:pt x="122" y="0"/>
                    <a:pt x="1" y="5776"/>
                    <a:pt x="3496" y="9271"/>
                  </a:cubicBezTo>
                  <a:cubicBezTo>
                    <a:pt x="6765" y="12539"/>
                    <a:pt x="12025" y="12646"/>
                    <a:pt x="12696" y="12646"/>
                  </a:cubicBezTo>
                  <a:cubicBezTo>
                    <a:pt x="12743" y="12646"/>
                    <a:pt x="12767" y="12645"/>
                    <a:pt x="12767" y="12645"/>
                  </a:cubicBezTo>
                  <a:cubicBezTo>
                    <a:pt x="12767" y="12645"/>
                    <a:pt x="12858" y="6870"/>
                    <a:pt x="9393" y="3374"/>
                  </a:cubicBezTo>
                  <a:cubicBezTo>
                    <a:pt x="6072" y="83"/>
                    <a:pt x="694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8572268" y="3470283"/>
              <a:ext cx="270489" cy="266030"/>
            </a:xfrm>
            <a:custGeom>
              <a:avLst/>
              <a:gdLst/>
              <a:ahLst/>
              <a:cxnLst/>
              <a:rect l="l" t="t" r="r" b="b"/>
              <a:pathLst>
                <a:path w="12859" h="12647" extrusionOk="0">
                  <a:moveTo>
                    <a:pt x="165" y="1"/>
                  </a:moveTo>
                  <a:cubicBezTo>
                    <a:pt x="137" y="1"/>
                    <a:pt x="122" y="1"/>
                    <a:pt x="122" y="1"/>
                  </a:cubicBezTo>
                  <a:cubicBezTo>
                    <a:pt x="122" y="1"/>
                    <a:pt x="1" y="5776"/>
                    <a:pt x="3496" y="9272"/>
                  </a:cubicBezTo>
                  <a:cubicBezTo>
                    <a:pt x="6765" y="12540"/>
                    <a:pt x="12025" y="12646"/>
                    <a:pt x="12696" y="12646"/>
                  </a:cubicBezTo>
                  <a:cubicBezTo>
                    <a:pt x="12743" y="12646"/>
                    <a:pt x="12767" y="12646"/>
                    <a:pt x="12767" y="12646"/>
                  </a:cubicBezTo>
                  <a:cubicBezTo>
                    <a:pt x="12767" y="12646"/>
                    <a:pt x="12858" y="6870"/>
                    <a:pt x="9393" y="3375"/>
                  </a:cubicBezTo>
                  <a:cubicBezTo>
                    <a:pt x="6072" y="83"/>
                    <a:pt x="694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19"/>
            <p:cNvSpPr/>
            <p:nvPr/>
          </p:nvSpPr>
          <p:spPr>
            <a:xfrm>
              <a:off x="8572268" y="3721553"/>
              <a:ext cx="270489" cy="266009"/>
            </a:xfrm>
            <a:custGeom>
              <a:avLst/>
              <a:gdLst/>
              <a:ahLst/>
              <a:cxnLst/>
              <a:rect l="l" t="t" r="r" b="b"/>
              <a:pathLst>
                <a:path w="12859" h="12646" extrusionOk="0">
                  <a:moveTo>
                    <a:pt x="165" y="0"/>
                  </a:moveTo>
                  <a:cubicBezTo>
                    <a:pt x="137" y="0"/>
                    <a:pt x="122" y="0"/>
                    <a:pt x="122" y="0"/>
                  </a:cubicBezTo>
                  <a:cubicBezTo>
                    <a:pt x="122" y="0"/>
                    <a:pt x="1" y="5776"/>
                    <a:pt x="3496" y="9271"/>
                  </a:cubicBezTo>
                  <a:cubicBezTo>
                    <a:pt x="6765" y="12539"/>
                    <a:pt x="12025" y="12645"/>
                    <a:pt x="12696" y="12645"/>
                  </a:cubicBezTo>
                  <a:cubicBezTo>
                    <a:pt x="12743" y="12645"/>
                    <a:pt x="12767" y="12645"/>
                    <a:pt x="12767" y="12645"/>
                  </a:cubicBezTo>
                  <a:cubicBezTo>
                    <a:pt x="12767" y="12645"/>
                    <a:pt x="12858" y="6870"/>
                    <a:pt x="9393" y="3374"/>
                  </a:cubicBezTo>
                  <a:cubicBezTo>
                    <a:pt x="6072" y="82"/>
                    <a:pt x="694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19"/>
            <p:cNvSpPr/>
            <p:nvPr/>
          </p:nvSpPr>
          <p:spPr>
            <a:xfrm>
              <a:off x="8962909" y="3721553"/>
              <a:ext cx="270489" cy="266009"/>
            </a:xfrm>
            <a:custGeom>
              <a:avLst/>
              <a:gdLst/>
              <a:ahLst/>
              <a:cxnLst/>
              <a:rect l="l" t="t" r="r" b="b"/>
              <a:pathLst>
                <a:path w="12859" h="12646" extrusionOk="0">
                  <a:moveTo>
                    <a:pt x="12694" y="0"/>
                  </a:moveTo>
                  <a:cubicBezTo>
                    <a:pt x="12165" y="0"/>
                    <a:pt x="6788" y="82"/>
                    <a:pt x="3496" y="3374"/>
                  </a:cubicBezTo>
                  <a:cubicBezTo>
                    <a:pt x="1" y="6870"/>
                    <a:pt x="122" y="12645"/>
                    <a:pt x="122" y="12645"/>
                  </a:cubicBezTo>
                  <a:cubicBezTo>
                    <a:pt x="122" y="12645"/>
                    <a:pt x="147" y="12645"/>
                    <a:pt x="193" y="12645"/>
                  </a:cubicBezTo>
                  <a:cubicBezTo>
                    <a:pt x="860" y="12645"/>
                    <a:pt x="6094" y="12539"/>
                    <a:pt x="9363" y="9271"/>
                  </a:cubicBezTo>
                  <a:cubicBezTo>
                    <a:pt x="12858" y="5776"/>
                    <a:pt x="12736" y="0"/>
                    <a:pt x="12736" y="0"/>
                  </a:cubicBezTo>
                  <a:cubicBezTo>
                    <a:pt x="12736" y="0"/>
                    <a:pt x="12722" y="0"/>
                    <a:pt x="12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8962909" y="3470283"/>
              <a:ext cx="270489" cy="266030"/>
            </a:xfrm>
            <a:custGeom>
              <a:avLst/>
              <a:gdLst/>
              <a:ahLst/>
              <a:cxnLst/>
              <a:rect l="l" t="t" r="r" b="b"/>
              <a:pathLst>
                <a:path w="12859" h="12647" extrusionOk="0">
                  <a:moveTo>
                    <a:pt x="12665" y="0"/>
                  </a:moveTo>
                  <a:cubicBezTo>
                    <a:pt x="11995" y="0"/>
                    <a:pt x="6736" y="107"/>
                    <a:pt x="3496" y="3375"/>
                  </a:cubicBezTo>
                  <a:cubicBezTo>
                    <a:pt x="1" y="6870"/>
                    <a:pt x="92" y="12646"/>
                    <a:pt x="92" y="12646"/>
                  </a:cubicBezTo>
                  <a:cubicBezTo>
                    <a:pt x="92" y="12646"/>
                    <a:pt x="116" y="12646"/>
                    <a:pt x="163" y="12646"/>
                  </a:cubicBezTo>
                  <a:cubicBezTo>
                    <a:pt x="833" y="12646"/>
                    <a:pt x="6094" y="12540"/>
                    <a:pt x="9363" y="9272"/>
                  </a:cubicBezTo>
                  <a:cubicBezTo>
                    <a:pt x="12858" y="5776"/>
                    <a:pt x="12736" y="1"/>
                    <a:pt x="12736" y="1"/>
                  </a:cubicBezTo>
                  <a:cubicBezTo>
                    <a:pt x="12736" y="1"/>
                    <a:pt x="12712" y="0"/>
                    <a:pt x="12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8962909" y="3219666"/>
              <a:ext cx="270489" cy="266009"/>
            </a:xfrm>
            <a:custGeom>
              <a:avLst/>
              <a:gdLst/>
              <a:ahLst/>
              <a:cxnLst/>
              <a:rect l="l" t="t" r="r" b="b"/>
              <a:pathLst>
                <a:path w="12859" h="12646" extrusionOk="0">
                  <a:moveTo>
                    <a:pt x="12665" y="0"/>
                  </a:moveTo>
                  <a:cubicBezTo>
                    <a:pt x="11995" y="0"/>
                    <a:pt x="6736" y="107"/>
                    <a:pt x="3496" y="3375"/>
                  </a:cubicBezTo>
                  <a:cubicBezTo>
                    <a:pt x="1" y="6870"/>
                    <a:pt x="122" y="12645"/>
                    <a:pt x="122" y="12645"/>
                  </a:cubicBezTo>
                  <a:cubicBezTo>
                    <a:pt x="122" y="12645"/>
                    <a:pt x="137" y="12646"/>
                    <a:pt x="164" y="12646"/>
                  </a:cubicBezTo>
                  <a:cubicBezTo>
                    <a:pt x="691" y="12646"/>
                    <a:pt x="6042" y="12563"/>
                    <a:pt x="9363" y="9272"/>
                  </a:cubicBezTo>
                  <a:cubicBezTo>
                    <a:pt x="12858" y="5776"/>
                    <a:pt x="12736" y="1"/>
                    <a:pt x="12736" y="1"/>
                  </a:cubicBezTo>
                  <a:cubicBezTo>
                    <a:pt x="12736" y="1"/>
                    <a:pt x="12712" y="0"/>
                    <a:pt x="12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8895790" y="3262512"/>
              <a:ext cx="7678" cy="1031325"/>
            </a:xfrm>
            <a:custGeom>
              <a:avLst/>
              <a:gdLst/>
              <a:ahLst/>
              <a:cxnLst/>
              <a:rect l="l" t="t" r="r" b="b"/>
              <a:pathLst>
                <a:path w="365" h="49029" extrusionOk="0">
                  <a:moveTo>
                    <a:pt x="183" y="0"/>
                  </a:moveTo>
                  <a:cubicBezTo>
                    <a:pt x="91" y="0"/>
                    <a:pt x="0" y="92"/>
                    <a:pt x="0" y="183"/>
                  </a:cubicBezTo>
                  <a:lnTo>
                    <a:pt x="0" y="48816"/>
                  </a:lnTo>
                  <a:cubicBezTo>
                    <a:pt x="0" y="48937"/>
                    <a:pt x="91" y="49028"/>
                    <a:pt x="183" y="49028"/>
                  </a:cubicBezTo>
                  <a:cubicBezTo>
                    <a:pt x="304" y="49028"/>
                    <a:pt x="365" y="48937"/>
                    <a:pt x="365" y="48816"/>
                  </a:cubicBezTo>
                  <a:lnTo>
                    <a:pt x="365" y="183"/>
                  </a:ln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8691825" y="2850144"/>
              <a:ext cx="407953" cy="407932"/>
            </a:xfrm>
            <a:custGeom>
              <a:avLst/>
              <a:gdLst/>
              <a:ahLst/>
              <a:cxnLst/>
              <a:rect l="l" t="t" r="r" b="b"/>
              <a:pathLst>
                <a:path w="19394" h="19393" extrusionOk="0">
                  <a:moveTo>
                    <a:pt x="9697" y="0"/>
                  </a:moveTo>
                  <a:cubicBezTo>
                    <a:pt x="4347" y="0"/>
                    <a:pt x="1" y="4347"/>
                    <a:pt x="1" y="9696"/>
                  </a:cubicBezTo>
                  <a:cubicBezTo>
                    <a:pt x="1" y="15076"/>
                    <a:pt x="4347" y="19393"/>
                    <a:pt x="9697" y="19393"/>
                  </a:cubicBezTo>
                  <a:cubicBezTo>
                    <a:pt x="15047" y="19393"/>
                    <a:pt x="19393" y="15076"/>
                    <a:pt x="19393" y="9696"/>
                  </a:cubicBezTo>
                  <a:cubicBezTo>
                    <a:pt x="19393" y="4347"/>
                    <a:pt x="15047" y="0"/>
                    <a:pt x="96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8617659" y="2846295"/>
              <a:ext cx="485951" cy="416262"/>
            </a:xfrm>
            <a:custGeom>
              <a:avLst/>
              <a:gdLst/>
              <a:ahLst/>
              <a:cxnLst/>
              <a:rect l="l" t="t" r="r" b="b"/>
              <a:pathLst>
                <a:path w="23102" h="19789" extrusionOk="0">
                  <a:moveTo>
                    <a:pt x="13223" y="366"/>
                  </a:moveTo>
                  <a:cubicBezTo>
                    <a:pt x="18451" y="396"/>
                    <a:pt x="22707" y="4621"/>
                    <a:pt x="22737" y="9879"/>
                  </a:cubicBezTo>
                  <a:cubicBezTo>
                    <a:pt x="22737" y="15599"/>
                    <a:pt x="18044" y="19397"/>
                    <a:pt x="13154" y="19397"/>
                  </a:cubicBezTo>
                  <a:cubicBezTo>
                    <a:pt x="10819" y="19397"/>
                    <a:pt x="8440" y="18532"/>
                    <a:pt x="6506" y="16597"/>
                  </a:cubicBezTo>
                  <a:cubicBezTo>
                    <a:pt x="518" y="10609"/>
                    <a:pt x="4773" y="366"/>
                    <a:pt x="13223" y="366"/>
                  </a:cubicBezTo>
                  <a:close/>
                  <a:moveTo>
                    <a:pt x="13154" y="1"/>
                  </a:moveTo>
                  <a:cubicBezTo>
                    <a:pt x="10725" y="1"/>
                    <a:pt x="8248" y="903"/>
                    <a:pt x="6232" y="2919"/>
                  </a:cubicBezTo>
                  <a:cubicBezTo>
                    <a:pt x="1" y="9150"/>
                    <a:pt x="4408" y="19788"/>
                    <a:pt x="13223" y="19788"/>
                  </a:cubicBezTo>
                  <a:cubicBezTo>
                    <a:pt x="18664" y="19758"/>
                    <a:pt x="23071" y="15351"/>
                    <a:pt x="23102" y="9910"/>
                  </a:cubicBezTo>
                  <a:cubicBezTo>
                    <a:pt x="23102" y="3947"/>
                    <a:pt x="18233" y="1"/>
                    <a:pt x="13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8690563" y="2872608"/>
              <a:ext cx="410498" cy="363064"/>
            </a:xfrm>
            <a:custGeom>
              <a:avLst/>
              <a:gdLst/>
              <a:ahLst/>
              <a:cxnLst/>
              <a:rect l="l" t="t" r="r" b="b"/>
              <a:pathLst>
                <a:path w="19515" h="17260" extrusionOk="0">
                  <a:moveTo>
                    <a:pt x="9738" y="1"/>
                  </a:moveTo>
                  <a:cubicBezTo>
                    <a:pt x="8712" y="1"/>
                    <a:pt x="7670" y="185"/>
                    <a:pt x="6657" y="574"/>
                  </a:cubicBezTo>
                  <a:cubicBezTo>
                    <a:pt x="2219" y="2306"/>
                    <a:pt x="0" y="7291"/>
                    <a:pt x="1702" y="11729"/>
                  </a:cubicBezTo>
                  <a:cubicBezTo>
                    <a:pt x="3037" y="15171"/>
                    <a:pt x="6302" y="17260"/>
                    <a:pt x="9759" y="17260"/>
                  </a:cubicBezTo>
                  <a:cubicBezTo>
                    <a:pt x="10790" y="17260"/>
                    <a:pt x="11838" y="17074"/>
                    <a:pt x="12857" y="16683"/>
                  </a:cubicBezTo>
                  <a:cubicBezTo>
                    <a:pt x="17326" y="14951"/>
                    <a:pt x="19514" y="9966"/>
                    <a:pt x="17812" y="5528"/>
                  </a:cubicBezTo>
                  <a:cubicBezTo>
                    <a:pt x="16475" y="2104"/>
                    <a:pt x="13202" y="1"/>
                    <a:pt x="97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8647717" y="2868296"/>
              <a:ext cx="433510" cy="371247"/>
            </a:xfrm>
            <a:custGeom>
              <a:avLst/>
              <a:gdLst/>
              <a:ahLst/>
              <a:cxnLst/>
              <a:rect l="l" t="t" r="r" b="b"/>
              <a:pathLst>
                <a:path w="20609" h="17649" extrusionOk="0">
                  <a:moveTo>
                    <a:pt x="11794" y="414"/>
                  </a:moveTo>
                  <a:cubicBezTo>
                    <a:pt x="16445" y="414"/>
                    <a:pt x="20214" y="4183"/>
                    <a:pt x="20244" y="8833"/>
                  </a:cubicBezTo>
                  <a:cubicBezTo>
                    <a:pt x="20244" y="13935"/>
                    <a:pt x="16081" y="17297"/>
                    <a:pt x="11741" y="17297"/>
                  </a:cubicBezTo>
                  <a:cubicBezTo>
                    <a:pt x="9668" y="17297"/>
                    <a:pt x="7556" y="16531"/>
                    <a:pt x="5837" y="14821"/>
                  </a:cubicBezTo>
                  <a:cubicBezTo>
                    <a:pt x="517" y="9502"/>
                    <a:pt x="4286" y="414"/>
                    <a:pt x="11794" y="414"/>
                  </a:cubicBezTo>
                  <a:close/>
                  <a:moveTo>
                    <a:pt x="11719" y="1"/>
                  </a:moveTo>
                  <a:cubicBezTo>
                    <a:pt x="9555" y="1"/>
                    <a:pt x="7351" y="805"/>
                    <a:pt x="5563" y="2602"/>
                  </a:cubicBezTo>
                  <a:cubicBezTo>
                    <a:pt x="1" y="8165"/>
                    <a:pt x="3922" y="17648"/>
                    <a:pt x="11794" y="17648"/>
                  </a:cubicBezTo>
                  <a:cubicBezTo>
                    <a:pt x="16657" y="17648"/>
                    <a:pt x="20609" y="13697"/>
                    <a:pt x="20609" y="8833"/>
                  </a:cubicBezTo>
                  <a:cubicBezTo>
                    <a:pt x="20609" y="3526"/>
                    <a:pt x="16251" y="1"/>
                    <a:pt x="1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8831216" y="2907671"/>
              <a:ext cx="132373" cy="302441"/>
            </a:xfrm>
            <a:custGeom>
              <a:avLst/>
              <a:gdLst/>
              <a:ahLst/>
              <a:cxnLst/>
              <a:rect l="l" t="t" r="r" b="b"/>
              <a:pathLst>
                <a:path w="6293" h="14378" extrusionOk="0">
                  <a:moveTo>
                    <a:pt x="2857" y="1"/>
                  </a:moveTo>
                  <a:lnTo>
                    <a:pt x="2857" y="1247"/>
                  </a:lnTo>
                  <a:cubicBezTo>
                    <a:pt x="2097" y="1277"/>
                    <a:pt x="1368" y="1581"/>
                    <a:pt x="821" y="2098"/>
                  </a:cubicBezTo>
                  <a:cubicBezTo>
                    <a:pt x="274" y="2676"/>
                    <a:pt x="0" y="3405"/>
                    <a:pt x="61" y="4195"/>
                  </a:cubicBezTo>
                  <a:cubicBezTo>
                    <a:pt x="31" y="4591"/>
                    <a:pt x="91" y="5016"/>
                    <a:pt x="243" y="5381"/>
                  </a:cubicBezTo>
                  <a:cubicBezTo>
                    <a:pt x="365" y="5715"/>
                    <a:pt x="547" y="6019"/>
                    <a:pt x="760" y="6293"/>
                  </a:cubicBezTo>
                  <a:cubicBezTo>
                    <a:pt x="1003" y="6566"/>
                    <a:pt x="1246" y="6840"/>
                    <a:pt x="1520" y="7083"/>
                  </a:cubicBezTo>
                  <a:lnTo>
                    <a:pt x="2736" y="8116"/>
                  </a:lnTo>
                  <a:cubicBezTo>
                    <a:pt x="3070" y="8420"/>
                    <a:pt x="3374" y="8755"/>
                    <a:pt x="3648" y="9120"/>
                  </a:cubicBezTo>
                  <a:cubicBezTo>
                    <a:pt x="3891" y="9484"/>
                    <a:pt x="3982" y="9879"/>
                    <a:pt x="3982" y="10335"/>
                  </a:cubicBezTo>
                  <a:cubicBezTo>
                    <a:pt x="3982" y="10548"/>
                    <a:pt x="3921" y="10791"/>
                    <a:pt x="3830" y="10974"/>
                  </a:cubicBezTo>
                  <a:cubicBezTo>
                    <a:pt x="3678" y="11186"/>
                    <a:pt x="3435" y="11278"/>
                    <a:pt x="3222" y="11278"/>
                  </a:cubicBezTo>
                  <a:cubicBezTo>
                    <a:pt x="2979" y="11278"/>
                    <a:pt x="2766" y="11186"/>
                    <a:pt x="2584" y="11034"/>
                  </a:cubicBezTo>
                  <a:cubicBezTo>
                    <a:pt x="2401" y="10822"/>
                    <a:pt x="2280" y="10579"/>
                    <a:pt x="2219" y="10305"/>
                  </a:cubicBezTo>
                  <a:cubicBezTo>
                    <a:pt x="2128" y="9940"/>
                    <a:pt x="2067" y="9545"/>
                    <a:pt x="2067" y="9120"/>
                  </a:cubicBezTo>
                  <a:lnTo>
                    <a:pt x="61" y="9484"/>
                  </a:lnTo>
                  <a:cubicBezTo>
                    <a:pt x="122" y="10639"/>
                    <a:pt x="365" y="11521"/>
                    <a:pt x="851" y="12098"/>
                  </a:cubicBezTo>
                  <a:cubicBezTo>
                    <a:pt x="1375" y="12710"/>
                    <a:pt x="2151" y="13042"/>
                    <a:pt x="2937" y="13042"/>
                  </a:cubicBezTo>
                  <a:cubicBezTo>
                    <a:pt x="2971" y="13042"/>
                    <a:pt x="3005" y="13042"/>
                    <a:pt x="3040" y="13041"/>
                  </a:cubicBezTo>
                  <a:lnTo>
                    <a:pt x="3040" y="14378"/>
                  </a:lnTo>
                  <a:lnTo>
                    <a:pt x="3739" y="14348"/>
                  </a:lnTo>
                  <a:lnTo>
                    <a:pt x="3739" y="13010"/>
                  </a:lnTo>
                  <a:cubicBezTo>
                    <a:pt x="4225" y="12980"/>
                    <a:pt x="4681" y="12828"/>
                    <a:pt x="5076" y="12554"/>
                  </a:cubicBezTo>
                  <a:cubicBezTo>
                    <a:pt x="5471" y="12311"/>
                    <a:pt x="5775" y="11946"/>
                    <a:pt x="5958" y="11551"/>
                  </a:cubicBezTo>
                  <a:cubicBezTo>
                    <a:pt x="6170" y="11126"/>
                    <a:pt x="6292" y="10639"/>
                    <a:pt x="6262" y="10183"/>
                  </a:cubicBezTo>
                  <a:cubicBezTo>
                    <a:pt x="6292" y="9697"/>
                    <a:pt x="6201" y="9241"/>
                    <a:pt x="6049" y="8785"/>
                  </a:cubicBezTo>
                  <a:cubicBezTo>
                    <a:pt x="5867" y="8390"/>
                    <a:pt x="5654" y="8025"/>
                    <a:pt x="5380" y="7691"/>
                  </a:cubicBezTo>
                  <a:cubicBezTo>
                    <a:pt x="5137" y="7357"/>
                    <a:pt x="4833" y="7053"/>
                    <a:pt x="4529" y="6779"/>
                  </a:cubicBezTo>
                  <a:lnTo>
                    <a:pt x="3344" y="5746"/>
                  </a:lnTo>
                  <a:cubicBezTo>
                    <a:pt x="3101" y="5502"/>
                    <a:pt x="2857" y="5259"/>
                    <a:pt x="2645" y="4986"/>
                  </a:cubicBezTo>
                  <a:cubicBezTo>
                    <a:pt x="2401" y="4682"/>
                    <a:pt x="2310" y="4317"/>
                    <a:pt x="2310" y="3922"/>
                  </a:cubicBezTo>
                  <a:cubicBezTo>
                    <a:pt x="2310" y="3709"/>
                    <a:pt x="2401" y="3466"/>
                    <a:pt x="2523" y="3253"/>
                  </a:cubicBezTo>
                  <a:cubicBezTo>
                    <a:pt x="2675" y="3071"/>
                    <a:pt x="2888" y="2949"/>
                    <a:pt x="3131" y="2949"/>
                  </a:cubicBezTo>
                  <a:cubicBezTo>
                    <a:pt x="3158" y="2945"/>
                    <a:pt x="3186" y="2943"/>
                    <a:pt x="3213" y="2943"/>
                  </a:cubicBezTo>
                  <a:cubicBezTo>
                    <a:pt x="3398" y="2943"/>
                    <a:pt x="3576" y="3030"/>
                    <a:pt x="3708" y="3162"/>
                  </a:cubicBezTo>
                  <a:cubicBezTo>
                    <a:pt x="3830" y="3344"/>
                    <a:pt x="3921" y="3557"/>
                    <a:pt x="3952" y="3800"/>
                  </a:cubicBezTo>
                  <a:cubicBezTo>
                    <a:pt x="4012" y="4104"/>
                    <a:pt x="4043" y="4408"/>
                    <a:pt x="4043" y="4743"/>
                  </a:cubicBezTo>
                  <a:lnTo>
                    <a:pt x="6079" y="4439"/>
                  </a:lnTo>
                  <a:cubicBezTo>
                    <a:pt x="6049" y="4074"/>
                    <a:pt x="6019" y="3709"/>
                    <a:pt x="5927" y="3375"/>
                  </a:cubicBezTo>
                  <a:cubicBezTo>
                    <a:pt x="5867" y="3010"/>
                    <a:pt x="5715" y="2676"/>
                    <a:pt x="5563" y="2372"/>
                  </a:cubicBezTo>
                  <a:cubicBezTo>
                    <a:pt x="5380" y="2037"/>
                    <a:pt x="5107" y="1794"/>
                    <a:pt x="4803" y="1612"/>
                  </a:cubicBezTo>
                  <a:cubicBezTo>
                    <a:pt x="4408" y="1369"/>
                    <a:pt x="3982" y="1277"/>
                    <a:pt x="3526" y="1247"/>
                  </a:cubicBezTo>
                  <a:lnTo>
                    <a:pt x="3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8828019" y="2903212"/>
              <a:ext cx="139399" cy="310750"/>
            </a:xfrm>
            <a:custGeom>
              <a:avLst/>
              <a:gdLst/>
              <a:ahLst/>
              <a:cxnLst/>
              <a:rect l="l" t="t" r="r" b="b"/>
              <a:pathLst>
                <a:path w="6627" h="14773" extrusionOk="0">
                  <a:moveTo>
                    <a:pt x="3496" y="456"/>
                  </a:moveTo>
                  <a:lnTo>
                    <a:pt x="3496" y="1520"/>
                  </a:lnTo>
                  <a:cubicBezTo>
                    <a:pt x="3496" y="1611"/>
                    <a:pt x="3587" y="1702"/>
                    <a:pt x="3678" y="1702"/>
                  </a:cubicBezTo>
                  <a:cubicBezTo>
                    <a:pt x="4104" y="1702"/>
                    <a:pt x="4499" y="1824"/>
                    <a:pt x="4863" y="2037"/>
                  </a:cubicBezTo>
                  <a:cubicBezTo>
                    <a:pt x="5137" y="2189"/>
                    <a:pt x="5380" y="2432"/>
                    <a:pt x="5532" y="2736"/>
                  </a:cubicBezTo>
                  <a:cubicBezTo>
                    <a:pt x="5684" y="3040"/>
                    <a:pt x="5806" y="3344"/>
                    <a:pt x="5867" y="3678"/>
                  </a:cubicBezTo>
                  <a:cubicBezTo>
                    <a:pt x="5927" y="3952"/>
                    <a:pt x="5988" y="4255"/>
                    <a:pt x="6019" y="4529"/>
                  </a:cubicBezTo>
                  <a:lnTo>
                    <a:pt x="4347" y="4772"/>
                  </a:lnTo>
                  <a:cubicBezTo>
                    <a:pt x="4347" y="4529"/>
                    <a:pt x="4316" y="4286"/>
                    <a:pt x="4286" y="4012"/>
                  </a:cubicBezTo>
                  <a:cubicBezTo>
                    <a:pt x="4256" y="3769"/>
                    <a:pt x="4134" y="3526"/>
                    <a:pt x="3982" y="3313"/>
                  </a:cubicBezTo>
                  <a:cubicBezTo>
                    <a:pt x="3818" y="3122"/>
                    <a:pt x="3581" y="3005"/>
                    <a:pt x="3336" y="3005"/>
                  </a:cubicBezTo>
                  <a:cubicBezTo>
                    <a:pt x="3308" y="3005"/>
                    <a:pt x="3280" y="3006"/>
                    <a:pt x="3253" y="3009"/>
                  </a:cubicBezTo>
                  <a:cubicBezTo>
                    <a:pt x="2949" y="3009"/>
                    <a:pt x="2675" y="3161"/>
                    <a:pt x="2493" y="3404"/>
                  </a:cubicBezTo>
                  <a:cubicBezTo>
                    <a:pt x="2341" y="3617"/>
                    <a:pt x="2249" y="3891"/>
                    <a:pt x="2249" y="4164"/>
                  </a:cubicBezTo>
                  <a:cubicBezTo>
                    <a:pt x="2249" y="4590"/>
                    <a:pt x="2371" y="4985"/>
                    <a:pt x="2614" y="5319"/>
                  </a:cubicBezTo>
                  <a:cubicBezTo>
                    <a:pt x="2827" y="5623"/>
                    <a:pt x="3070" y="5866"/>
                    <a:pt x="3344" y="6140"/>
                  </a:cubicBezTo>
                  <a:lnTo>
                    <a:pt x="4529" y="7143"/>
                  </a:lnTo>
                  <a:cubicBezTo>
                    <a:pt x="4833" y="7417"/>
                    <a:pt x="5107" y="7721"/>
                    <a:pt x="5380" y="8055"/>
                  </a:cubicBezTo>
                  <a:cubicBezTo>
                    <a:pt x="5623" y="8359"/>
                    <a:pt x="5836" y="8724"/>
                    <a:pt x="5988" y="9088"/>
                  </a:cubicBezTo>
                  <a:cubicBezTo>
                    <a:pt x="6140" y="9514"/>
                    <a:pt x="6231" y="9970"/>
                    <a:pt x="6201" y="10426"/>
                  </a:cubicBezTo>
                  <a:cubicBezTo>
                    <a:pt x="6231" y="10851"/>
                    <a:pt x="6110" y="11307"/>
                    <a:pt x="5927" y="11702"/>
                  </a:cubicBezTo>
                  <a:cubicBezTo>
                    <a:pt x="5745" y="12067"/>
                    <a:pt x="5471" y="12401"/>
                    <a:pt x="5107" y="12645"/>
                  </a:cubicBezTo>
                  <a:cubicBezTo>
                    <a:pt x="4742" y="12888"/>
                    <a:pt x="4286" y="13009"/>
                    <a:pt x="3830" y="13070"/>
                  </a:cubicBezTo>
                  <a:cubicBezTo>
                    <a:pt x="3739" y="13070"/>
                    <a:pt x="3678" y="13161"/>
                    <a:pt x="3678" y="13253"/>
                  </a:cubicBezTo>
                  <a:lnTo>
                    <a:pt x="3678" y="14377"/>
                  </a:lnTo>
                  <a:lnTo>
                    <a:pt x="3374" y="14377"/>
                  </a:lnTo>
                  <a:lnTo>
                    <a:pt x="3374" y="13313"/>
                  </a:lnTo>
                  <a:cubicBezTo>
                    <a:pt x="3374" y="13222"/>
                    <a:pt x="3313" y="13131"/>
                    <a:pt x="3192" y="13131"/>
                  </a:cubicBezTo>
                  <a:cubicBezTo>
                    <a:pt x="3160" y="13132"/>
                    <a:pt x="3128" y="13133"/>
                    <a:pt x="3096" y="13133"/>
                  </a:cubicBezTo>
                  <a:cubicBezTo>
                    <a:pt x="2368" y="13133"/>
                    <a:pt x="1650" y="12803"/>
                    <a:pt x="1155" y="12249"/>
                  </a:cubicBezTo>
                  <a:cubicBezTo>
                    <a:pt x="669" y="11550"/>
                    <a:pt x="395" y="10730"/>
                    <a:pt x="426" y="9909"/>
                  </a:cubicBezTo>
                  <a:lnTo>
                    <a:pt x="2037" y="9635"/>
                  </a:lnTo>
                  <a:cubicBezTo>
                    <a:pt x="2067" y="9970"/>
                    <a:pt x="2097" y="10304"/>
                    <a:pt x="2189" y="10639"/>
                  </a:cubicBezTo>
                  <a:cubicBezTo>
                    <a:pt x="2249" y="10942"/>
                    <a:pt x="2401" y="11216"/>
                    <a:pt x="2614" y="11429"/>
                  </a:cubicBezTo>
                  <a:cubicBezTo>
                    <a:pt x="2797" y="11642"/>
                    <a:pt x="3070" y="11733"/>
                    <a:pt x="3374" y="11733"/>
                  </a:cubicBezTo>
                  <a:cubicBezTo>
                    <a:pt x="3400" y="11735"/>
                    <a:pt x="3425" y="11737"/>
                    <a:pt x="3450" y="11737"/>
                  </a:cubicBezTo>
                  <a:cubicBezTo>
                    <a:pt x="3724" y="11737"/>
                    <a:pt x="3967" y="11588"/>
                    <a:pt x="4134" y="11338"/>
                  </a:cubicBezTo>
                  <a:cubicBezTo>
                    <a:pt x="4256" y="11125"/>
                    <a:pt x="4316" y="10851"/>
                    <a:pt x="4316" y="10578"/>
                  </a:cubicBezTo>
                  <a:cubicBezTo>
                    <a:pt x="4316" y="10122"/>
                    <a:pt x="4195" y="9666"/>
                    <a:pt x="3921" y="9271"/>
                  </a:cubicBezTo>
                  <a:cubicBezTo>
                    <a:pt x="3648" y="8876"/>
                    <a:pt x="3344" y="8541"/>
                    <a:pt x="2979" y="8237"/>
                  </a:cubicBezTo>
                  <a:lnTo>
                    <a:pt x="1794" y="7204"/>
                  </a:lnTo>
                  <a:cubicBezTo>
                    <a:pt x="1520" y="6961"/>
                    <a:pt x="1277" y="6718"/>
                    <a:pt x="1064" y="6444"/>
                  </a:cubicBezTo>
                  <a:cubicBezTo>
                    <a:pt x="851" y="6201"/>
                    <a:pt x="699" y="5897"/>
                    <a:pt x="578" y="5593"/>
                  </a:cubicBezTo>
                  <a:cubicBezTo>
                    <a:pt x="456" y="5228"/>
                    <a:pt x="395" y="4833"/>
                    <a:pt x="395" y="4438"/>
                  </a:cubicBezTo>
                  <a:cubicBezTo>
                    <a:pt x="335" y="3739"/>
                    <a:pt x="608" y="3040"/>
                    <a:pt x="1094" y="2493"/>
                  </a:cubicBezTo>
                  <a:cubicBezTo>
                    <a:pt x="1611" y="2006"/>
                    <a:pt x="2310" y="1733"/>
                    <a:pt x="3009" y="1702"/>
                  </a:cubicBezTo>
                  <a:cubicBezTo>
                    <a:pt x="3131" y="1702"/>
                    <a:pt x="3192" y="1611"/>
                    <a:pt x="3192" y="1520"/>
                  </a:cubicBezTo>
                  <a:lnTo>
                    <a:pt x="3192" y="456"/>
                  </a:lnTo>
                  <a:close/>
                  <a:moveTo>
                    <a:pt x="3040" y="0"/>
                  </a:moveTo>
                  <a:cubicBezTo>
                    <a:pt x="2918" y="0"/>
                    <a:pt x="2827" y="91"/>
                    <a:pt x="2827" y="213"/>
                  </a:cubicBezTo>
                  <a:lnTo>
                    <a:pt x="2827" y="1307"/>
                  </a:lnTo>
                  <a:cubicBezTo>
                    <a:pt x="2097" y="1337"/>
                    <a:pt x="1398" y="1672"/>
                    <a:pt x="851" y="2189"/>
                  </a:cubicBezTo>
                  <a:cubicBezTo>
                    <a:pt x="274" y="2766"/>
                    <a:pt x="0" y="3556"/>
                    <a:pt x="31" y="4407"/>
                  </a:cubicBezTo>
                  <a:cubicBezTo>
                    <a:pt x="31" y="4833"/>
                    <a:pt x="91" y="5259"/>
                    <a:pt x="243" y="5654"/>
                  </a:cubicBezTo>
                  <a:cubicBezTo>
                    <a:pt x="365" y="6018"/>
                    <a:pt x="547" y="6353"/>
                    <a:pt x="790" y="6626"/>
                  </a:cubicBezTo>
                  <a:cubicBezTo>
                    <a:pt x="1034" y="6900"/>
                    <a:pt x="1277" y="7173"/>
                    <a:pt x="1550" y="7447"/>
                  </a:cubicBezTo>
                  <a:lnTo>
                    <a:pt x="2766" y="8480"/>
                  </a:lnTo>
                  <a:cubicBezTo>
                    <a:pt x="3101" y="8754"/>
                    <a:pt x="3374" y="9058"/>
                    <a:pt x="3648" y="9423"/>
                  </a:cubicBezTo>
                  <a:cubicBezTo>
                    <a:pt x="3860" y="9757"/>
                    <a:pt x="3952" y="10152"/>
                    <a:pt x="3952" y="10547"/>
                  </a:cubicBezTo>
                  <a:cubicBezTo>
                    <a:pt x="3952" y="10730"/>
                    <a:pt x="3891" y="10912"/>
                    <a:pt x="3800" y="11094"/>
                  </a:cubicBezTo>
                  <a:cubicBezTo>
                    <a:pt x="3769" y="11125"/>
                    <a:pt x="3708" y="11277"/>
                    <a:pt x="3374" y="11277"/>
                  </a:cubicBezTo>
                  <a:cubicBezTo>
                    <a:pt x="3192" y="11277"/>
                    <a:pt x="3009" y="11216"/>
                    <a:pt x="2857" y="11094"/>
                  </a:cubicBezTo>
                  <a:cubicBezTo>
                    <a:pt x="2705" y="10912"/>
                    <a:pt x="2614" y="10699"/>
                    <a:pt x="2553" y="10487"/>
                  </a:cubicBezTo>
                  <a:cubicBezTo>
                    <a:pt x="2462" y="10091"/>
                    <a:pt x="2432" y="9727"/>
                    <a:pt x="2432" y="9332"/>
                  </a:cubicBezTo>
                  <a:cubicBezTo>
                    <a:pt x="2401" y="9271"/>
                    <a:pt x="2401" y="9240"/>
                    <a:pt x="2341" y="9210"/>
                  </a:cubicBezTo>
                  <a:cubicBezTo>
                    <a:pt x="2310" y="9149"/>
                    <a:pt x="2249" y="9149"/>
                    <a:pt x="2189" y="9149"/>
                  </a:cubicBezTo>
                  <a:lnTo>
                    <a:pt x="183" y="9514"/>
                  </a:lnTo>
                  <a:cubicBezTo>
                    <a:pt x="91" y="9514"/>
                    <a:pt x="31" y="9605"/>
                    <a:pt x="31" y="9696"/>
                  </a:cubicBezTo>
                  <a:cubicBezTo>
                    <a:pt x="61" y="10912"/>
                    <a:pt x="335" y="11824"/>
                    <a:pt x="851" y="12432"/>
                  </a:cubicBezTo>
                  <a:cubicBezTo>
                    <a:pt x="1398" y="13070"/>
                    <a:pt x="2189" y="13405"/>
                    <a:pt x="3009" y="13435"/>
                  </a:cubicBezTo>
                  <a:lnTo>
                    <a:pt x="3009" y="14590"/>
                  </a:lnTo>
                  <a:cubicBezTo>
                    <a:pt x="3009" y="14681"/>
                    <a:pt x="3101" y="14772"/>
                    <a:pt x="3192" y="14772"/>
                  </a:cubicBezTo>
                  <a:lnTo>
                    <a:pt x="3860" y="14772"/>
                  </a:lnTo>
                  <a:cubicBezTo>
                    <a:pt x="3982" y="14772"/>
                    <a:pt x="4073" y="14681"/>
                    <a:pt x="4073" y="14590"/>
                  </a:cubicBezTo>
                  <a:lnTo>
                    <a:pt x="4073" y="13405"/>
                  </a:lnTo>
                  <a:cubicBezTo>
                    <a:pt x="4529" y="13344"/>
                    <a:pt x="4955" y="13192"/>
                    <a:pt x="5319" y="12949"/>
                  </a:cubicBezTo>
                  <a:cubicBezTo>
                    <a:pt x="5745" y="12675"/>
                    <a:pt x="6079" y="12310"/>
                    <a:pt x="6292" y="11854"/>
                  </a:cubicBezTo>
                  <a:cubicBezTo>
                    <a:pt x="6505" y="11398"/>
                    <a:pt x="6596" y="10912"/>
                    <a:pt x="6596" y="10395"/>
                  </a:cubicBezTo>
                  <a:cubicBezTo>
                    <a:pt x="6626" y="9909"/>
                    <a:pt x="6535" y="9423"/>
                    <a:pt x="6353" y="8967"/>
                  </a:cubicBezTo>
                  <a:cubicBezTo>
                    <a:pt x="6171" y="8541"/>
                    <a:pt x="5958" y="8146"/>
                    <a:pt x="5684" y="7812"/>
                  </a:cubicBezTo>
                  <a:cubicBezTo>
                    <a:pt x="5411" y="7477"/>
                    <a:pt x="5107" y="7143"/>
                    <a:pt x="4803" y="6869"/>
                  </a:cubicBezTo>
                  <a:lnTo>
                    <a:pt x="3617" y="5836"/>
                  </a:lnTo>
                  <a:cubicBezTo>
                    <a:pt x="3374" y="5623"/>
                    <a:pt x="3131" y="5350"/>
                    <a:pt x="2918" y="5076"/>
                  </a:cubicBezTo>
                  <a:cubicBezTo>
                    <a:pt x="2736" y="4803"/>
                    <a:pt x="2645" y="4468"/>
                    <a:pt x="2645" y="4164"/>
                  </a:cubicBezTo>
                  <a:cubicBezTo>
                    <a:pt x="2645" y="3952"/>
                    <a:pt x="2705" y="3739"/>
                    <a:pt x="2827" y="3587"/>
                  </a:cubicBezTo>
                  <a:cubicBezTo>
                    <a:pt x="2906" y="3454"/>
                    <a:pt x="3055" y="3368"/>
                    <a:pt x="3212" y="3368"/>
                  </a:cubicBezTo>
                  <a:cubicBezTo>
                    <a:pt x="3236" y="3368"/>
                    <a:pt x="3259" y="3370"/>
                    <a:pt x="3283" y="3374"/>
                  </a:cubicBezTo>
                  <a:cubicBezTo>
                    <a:pt x="3310" y="3369"/>
                    <a:pt x="3337" y="3366"/>
                    <a:pt x="3364" y="3366"/>
                  </a:cubicBezTo>
                  <a:cubicBezTo>
                    <a:pt x="3488" y="3366"/>
                    <a:pt x="3608" y="3421"/>
                    <a:pt x="3708" y="3496"/>
                  </a:cubicBezTo>
                  <a:cubicBezTo>
                    <a:pt x="3800" y="3678"/>
                    <a:pt x="3891" y="3860"/>
                    <a:pt x="3921" y="4043"/>
                  </a:cubicBezTo>
                  <a:cubicBezTo>
                    <a:pt x="3952" y="4347"/>
                    <a:pt x="3982" y="4651"/>
                    <a:pt x="3982" y="4955"/>
                  </a:cubicBezTo>
                  <a:cubicBezTo>
                    <a:pt x="3982" y="5015"/>
                    <a:pt x="4012" y="5046"/>
                    <a:pt x="4073" y="5107"/>
                  </a:cubicBezTo>
                  <a:cubicBezTo>
                    <a:pt x="4104" y="5137"/>
                    <a:pt x="4164" y="5137"/>
                    <a:pt x="4225" y="5137"/>
                  </a:cubicBezTo>
                  <a:lnTo>
                    <a:pt x="6231" y="4833"/>
                  </a:lnTo>
                  <a:cubicBezTo>
                    <a:pt x="6353" y="4833"/>
                    <a:pt x="6414" y="4742"/>
                    <a:pt x="6414" y="4651"/>
                  </a:cubicBezTo>
                  <a:cubicBezTo>
                    <a:pt x="6383" y="4255"/>
                    <a:pt x="6322" y="3921"/>
                    <a:pt x="6262" y="3556"/>
                  </a:cubicBezTo>
                  <a:cubicBezTo>
                    <a:pt x="6171" y="3192"/>
                    <a:pt x="6049" y="2827"/>
                    <a:pt x="5867" y="2493"/>
                  </a:cubicBezTo>
                  <a:cubicBezTo>
                    <a:pt x="5684" y="2128"/>
                    <a:pt x="5411" y="1854"/>
                    <a:pt x="5076" y="1641"/>
                  </a:cubicBezTo>
                  <a:cubicBezTo>
                    <a:pt x="4712" y="1429"/>
                    <a:pt x="4316" y="1307"/>
                    <a:pt x="3891" y="1277"/>
                  </a:cubicBezTo>
                  <a:lnTo>
                    <a:pt x="3891" y="213"/>
                  </a:lnTo>
                  <a:cubicBezTo>
                    <a:pt x="3891" y="91"/>
                    <a:pt x="3800" y="0"/>
                    <a:pt x="3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8654363" y="3305357"/>
              <a:ext cx="250401" cy="239778"/>
            </a:xfrm>
            <a:custGeom>
              <a:avLst/>
              <a:gdLst/>
              <a:ahLst/>
              <a:cxnLst/>
              <a:rect l="l" t="t" r="r" b="b"/>
              <a:pathLst>
                <a:path w="11904" h="11399" extrusionOk="0">
                  <a:moveTo>
                    <a:pt x="253" y="1"/>
                  </a:moveTo>
                  <a:cubicBezTo>
                    <a:pt x="111" y="1"/>
                    <a:pt x="1" y="194"/>
                    <a:pt x="141" y="334"/>
                  </a:cubicBezTo>
                  <a:lnTo>
                    <a:pt x="11569" y="11337"/>
                  </a:lnTo>
                  <a:cubicBezTo>
                    <a:pt x="11600" y="11368"/>
                    <a:pt x="11630" y="11398"/>
                    <a:pt x="11691" y="11398"/>
                  </a:cubicBezTo>
                  <a:cubicBezTo>
                    <a:pt x="11752" y="11398"/>
                    <a:pt x="11782" y="11368"/>
                    <a:pt x="11812" y="11337"/>
                  </a:cubicBezTo>
                  <a:cubicBezTo>
                    <a:pt x="11904" y="11246"/>
                    <a:pt x="11904" y="11125"/>
                    <a:pt x="11812" y="11064"/>
                  </a:cubicBezTo>
                  <a:lnTo>
                    <a:pt x="384" y="61"/>
                  </a:lnTo>
                  <a:cubicBezTo>
                    <a:pt x="341" y="18"/>
                    <a:pt x="296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8895790" y="3305357"/>
              <a:ext cx="250401" cy="239778"/>
            </a:xfrm>
            <a:custGeom>
              <a:avLst/>
              <a:gdLst/>
              <a:ahLst/>
              <a:cxnLst/>
              <a:rect l="l" t="t" r="r" b="b"/>
              <a:pathLst>
                <a:path w="11904" h="11399" extrusionOk="0">
                  <a:moveTo>
                    <a:pt x="11651" y="1"/>
                  </a:moveTo>
                  <a:cubicBezTo>
                    <a:pt x="11608" y="1"/>
                    <a:pt x="11562" y="18"/>
                    <a:pt x="11520" y="61"/>
                  </a:cubicBezTo>
                  <a:lnTo>
                    <a:pt x="91" y="11064"/>
                  </a:lnTo>
                  <a:cubicBezTo>
                    <a:pt x="0" y="11125"/>
                    <a:pt x="0" y="11277"/>
                    <a:pt x="91" y="11337"/>
                  </a:cubicBezTo>
                  <a:cubicBezTo>
                    <a:pt x="122" y="11368"/>
                    <a:pt x="152" y="11398"/>
                    <a:pt x="213" y="11398"/>
                  </a:cubicBezTo>
                  <a:cubicBezTo>
                    <a:pt x="274" y="11398"/>
                    <a:pt x="304" y="11368"/>
                    <a:pt x="365" y="11337"/>
                  </a:cubicBezTo>
                  <a:lnTo>
                    <a:pt x="11763" y="334"/>
                  </a:lnTo>
                  <a:cubicBezTo>
                    <a:pt x="11903" y="194"/>
                    <a:pt x="11793" y="1"/>
                    <a:pt x="11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8654363" y="3553430"/>
              <a:ext cx="250401" cy="239757"/>
            </a:xfrm>
            <a:custGeom>
              <a:avLst/>
              <a:gdLst/>
              <a:ahLst/>
              <a:cxnLst/>
              <a:rect l="l" t="t" r="r" b="b"/>
              <a:pathLst>
                <a:path w="11904" h="11398" extrusionOk="0">
                  <a:moveTo>
                    <a:pt x="253" y="0"/>
                  </a:moveTo>
                  <a:cubicBezTo>
                    <a:pt x="111" y="0"/>
                    <a:pt x="1" y="194"/>
                    <a:pt x="141" y="334"/>
                  </a:cubicBezTo>
                  <a:lnTo>
                    <a:pt x="11569" y="11337"/>
                  </a:lnTo>
                  <a:cubicBezTo>
                    <a:pt x="11600" y="11367"/>
                    <a:pt x="11630" y="11398"/>
                    <a:pt x="11691" y="11398"/>
                  </a:cubicBezTo>
                  <a:cubicBezTo>
                    <a:pt x="11752" y="11398"/>
                    <a:pt x="11782" y="11367"/>
                    <a:pt x="11812" y="11337"/>
                  </a:cubicBezTo>
                  <a:cubicBezTo>
                    <a:pt x="11904" y="11246"/>
                    <a:pt x="11904" y="11124"/>
                    <a:pt x="11812" y="11063"/>
                  </a:cubicBezTo>
                  <a:lnTo>
                    <a:pt x="384" y="60"/>
                  </a:lnTo>
                  <a:cubicBezTo>
                    <a:pt x="341" y="18"/>
                    <a:pt x="296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8895790" y="3553430"/>
              <a:ext cx="250401" cy="239757"/>
            </a:xfrm>
            <a:custGeom>
              <a:avLst/>
              <a:gdLst/>
              <a:ahLst/>
              <a:cxnLst/>
              <a:rect l="l" t="t" r="r" b="b"/>
              <a:pathLst>
                <a:path w="11904" h="11398" extrusionOk="0">
                  <a:moveTo>
                    <a:pt x="11651" y="0"/>
                  </a:moveTo>
                  <a:cubicBezTo>
                    <a:pt x="11608" y="0"/>
                    <a:pt x="11562" y="18"/>
                    <a:pt x="11520" y="60"/>
                  </a:cubicBezTo>
                  <a:lnTo>
                    <a:pt x="91" y="11063"/>
                  </a:lnTo>
                  <a:cubicBezTo>
                    <a:pt x="0" y="11124"/>
                    <a:pt x="0" y="11276"/>
                    <a:pt x="91" y="11337"/>
                  </a:cubicBezTo>
                  <a:cubicBezTo>
                    <a:pt x="122" y="11367"/>
                    <a:pt x="152" y="11398"/>
                    <a:pt x="213" y="11398"/>
                  </a:cubicBezTo>
                  <a:cubicBezTo>
                    <a:pt x="274" y="11398"/>
                    <a:pt x="304" y="11367"/>
                    <a:pt x="334" y="11337"/>
                  </a:cubicBezTo>
                  <a:lnTo>
                    <a:pt x="11763" y="334"/>
                  </a:lnTo>
                  <a:cubicBezTo>
                    <a:pt x="11903" y="194"/>
                    <a:pt x="11793" y="0"/>
                    <a:pt x="1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8655394" y="3801313"/>
              <a:ext cx="249370" cy="239946"/>
            </a:xfrm>
            <a:custGeom>
              <a:avLst/>
              <a:gdLst/>
              <a:ahLst/>
              <a:cxnLst/>
              <a:rect l="l" t="t" r="r" b="b"/>
              <a:pathLst>
                <a:path w="11855" h="11407" extrusionOk="0">
                  <a:moveTo>
                    <a:pt x="217" y="0"/>
                  </a:moveTo>
                  <a:cubicBezTo>
                    <a:pt x="168" y="0"/>
                    <a:pt x="122" y="23"/>
                    <a:pt x="92" y="69"/>
                  </a:cubicBezTo>
                  <a:cubicBezTo>
                    <a:pt x="0" y="129"/>
                    <a:pt x="0" y="251"/>
                    <a:pt x="92" y="342"/>
                  </a:cubicBezTo>
                  <a:lnTo>
                    <a:pt x="11520" y="11345"/>
                  </a:lnTo>
                  <a:cubicBezTo>
                    <a:pt x="11551" y="11376"/>
                    <a:pt x="11581" y="11406"/>
                    <a:pt x="11642" y="11406"/>
                  </a:cubicBezTo>
                  <a:cubicBezTo>
                    <a:pt x="11703" y="11406"/>
                    <a:pt x="11733" y="11376"/>
                    <a:pt x="11794" y="11345"/>
                  </a:cubicBezTo>
                  <a:cubicBezTo>
                    <a:pt x="11855" y="11254"/>
                    <a:pt x="11855" y="11163"/>
                    <a:pt x="11794" y="11072"/>
                  </a:cubicBezTo>
                  <a:lnTo>
                    <a:pt x="365" y="69"/>
                  </a:lnTo>
                  <a:cubicBezTo>
                    <a:pt x="319" y="23"/>
                    <a:pt x="26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8895790" y="3801313"/>
              <a:ext cx="249370" cy="239946"/>
            </a:xfrm>
            <a:custGeom>
              <a:avLst/>
              <a:gdLst/>
              <a:ahLst/>
              <a:cxnLst/>
              <a:rect l="l" t="t" r="r" b="b"/>
              <a:pathLst>
                <a:path w="11855" h="11407" extrusionOk="0">
                  <a:moveTo>
                    <a:pt x="11645" y="0"/>
                  </a:moveTo>
                  <a:cubicBezTo>
                    <a:pt x="11596" y="0"/>
                    <a:pt x="11550" y="23"/>
                    <a:pt x="11520" y="69"/>
                  </a:cubicBezTo>
                  <a:lnTo>
                    <a:pt x="91" y="11072"/>
                  </a:lnTo>
                  <a:cubicBezTo>
                    <a:pt x="0" y="11133"/>
                    <a:pt x="0" y="11285"/>
                    <a:pt x="91" y="11345"/>
                  </a:cubicBezTo>
                  <a:cubicBezTo>
                    <a:pt x="122" y="11376"/>
                    <a:pt x="152" y="11406"/>
                    <a:pt x="213" y="11406"/>
                  </a:cubicBezTo>
                  <a:cubicBezTo>
                    <a:pt x="274" y="11406"/>
                    <a:pt x="304" y="11376"/>
                    <a:pt x="334" y="11345"/>
                  </a:cubicBezTo>
                  <a:lnTo>
                    <a:pt x="11794" y="342"/>
                  </a:lnTo>
                  <a:cubicBezTo>
                    <a:pt x="11854" y="251"/>
                    <a:pt x="11854" y="129"/>
                    <a:pt x="11794" y="69"/>
                  </a:cubicBezTo>
                  <a:cubicBezTo>
                    <a:pt x="11748" y="23"/>
                    <a:pt x="11695" y="0"/>
                    <a:pt x="11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8762793" y="4146709"/>
              <a:ext cx="267292" cy="361907"/>
            </a:xfrm>
            <a:custGeom>
              <a:avLst/>
              <a:gdLst/>
              <a:ahLst/>
              <a:cxnLst/>
              <a:rect l="l" t="t" r="r" b="b"/>
              <a:pathLst>
                <a:path w="12707" h="17205" extrusionOk="0">
                  <a:moveTo>
                    <a:pt x="1" y="0"/>
                  </a:moveTo>
                  <a:lnTo>
                    <a:pt x="3192" y="17204"/>
                  </a:lnTo>
                  <a:lnTo>
                    <a:pt x="9515" y="17204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8758965" y="4142229"/>
              <a:ext cx="275580" cy="370216"/>
            </a:xfrm>
            <a:custGeom>
              <a:avLst/>
              <a:gdLst/>
              <a:ahLst/>
              <a:cxnLst/>
              <a:rect l="l" t="t" r="r" b="b"/>
              <a:pathLst>
                <a:path w="13101" h="17600" extrusionOk="0">
                  <a:moveTo>
                    <a:pt x="12645" y="396"/>
                  </a:moveTo>
                  <a:lnTo>
                    <a:pt x="9545" y="17205"/>
                  </a:lnTo>
                  <a:lnTo>
                    <a:pt x="3526" y="17205"/>
                  </a:lnTo>
                  <a:lnTo>
                    <a:pt x="426" y="396"/>
                  </a:lnTo>
                  <a:close/>
                  <a:moveTo>
                    <a:pt x="213" y="1"/>
                  </a:moveTo>
                  <a:cubicBezTo>
                    <a:pt x="152" y="1"/>
                    <a:pt x="92" y="31"/>
                    <a:pt x="61" y="92"/>
                  </a:cubicBezTo>
                  <a:cubicBezTo>
                    <a:pt x="31" y="122"/>
                    <a:pt x="0" y="183"/>
                    <a:pt x="31" y="244"/>
                  </a:cubicBezTo>
                  <a:lnTo>
                    <a:pt x="3192" y="17448"/>
                  </a:lnTo>
                  <a:cubicBezTo>
                    <a:pt x="3192" y="17539"/>
                    <a:pt x="3283" y="17600"/>
                    <a:pt x="3374" y="17600"/>
                  </a:cubicBezTo>
                  <a:lnTo>
                    <a:pt x="9697" y="17600"/>
                  </a:lnTo>
                  <a:cubicBezTo>
                    <a:pt x="9788" y="17600"/>
                    <a:pt x="9879" y="17539"/>
                    <a:pt x="9909" y="17448"/>
                  </a:cubicBezTo>
                  <a:lnTo>
                    <a:pt x="13071" y="244"/>
                  </a:lnTo>
                  <a:cubicBezTo>
                    <a:pt x="13101" y="122"/>
                    <a:pt x="13010" y="31"/>
                    <a:pt x="128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26" name="Google Shape;126;p19"/>
          <p:cNvCxnSpPr/>
          <p:nvPr/>
        </p:nvCxnSpPr>
        <p:spPr>
          <a:xfrm>
            <a:off x="9503400" y="6144667"/>
            <a:ext cx="30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9"/>
          <p:cNvCxnSpPr/>
          <p:nvPr/>
        </p:nvCxnSpPr>
        <p:spPr>
          <a:xfrm>
            <a:off x="9869333" y="6144667"/>
            <a:ext cx="136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8C88B2A5-5B8B-0ADE-B1BF-DED48E9E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382521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20"/>
          <p:cNvCxnSpPr/>
          <p:nvPr/>
        </p:nvCxnSpPr>
        <p:spPr>
          <a:xfrm>
            <a:off x="953467" y="6144667"/>
            <a:ext cx="655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BEF0CF66-9D37-5069-7E75-E18B14FA4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96517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60000" y="1877333"/>
            <a:ext cx="6004800" cy="18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713333"/>
            <a:ext cx="6004800" cy="11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960000" y="3740367"/>
            <a:ext cx="6004800" cy="5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953467" y="6144667"/>
            <a:ext cx="655600" cy="0"/>
          </a:xfrm>
          <a:prstGeom prst="straightConnector1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F819135A-515C-A2E1-FC65-F66F00AE7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249340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F86FFB-8EA4-05D8-7EF5-CF46D6127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B64C862-77E4-0A2A-6587-7A7DCF5B2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7" name="Zástupný objekt pre číslo snímky 4">
            <a:extLst>
              <a:ext uri="{FF2B5EF4-FFF2-40B4-BE49-F238E27FC236}">
                <a16:creationId xmlns:a16="http://schemas.microsoft.com/office/drawing/2014/main" id="{D2EDE501-093B-70F3-EE16-94919CDE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20645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9F9753-00D6-7A51-6179-8200117F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1BD30FB-04F6-85CE-D069-19592457E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číslo snímky 4">
            <a:extLst>
              <a:ext uri="{FF2B5EF4-FFF2-40B4-BE49-F238E27FC236}">
                <a16:creationId xmlns:a16="http://schemas.microsoft.com/office/drawing/2014/main" id="{8E4D665E-E756-353C-AFF8-633A085D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27850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9216239-5A38-53C4-A4CA-0202358C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C418B78-98CF-D7D5-6388-9624326C8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F7D1806B-B163-59CB-7D64-A0FF9310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12" name="Zástupný objekt pre číslo snímky 4">
            <a:extLst>
              <a:ext uri="{FF2B5EF4-FFF2-40B4-BE49-F238E27FC236}">
                <a16:creationId xmlns:a16="http://schemas.microsoft.com/office/drawing/2014/main" id="{12F76361-8DDD-A0A2-A729-62F3B9A2D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532164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ozloženie obsa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6E41E0-09B9-CF65-71B0-FFE95EC9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192694D7-E731-8756-220B-3880950FB9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4F6ED05D-7DBE-EC18-568C-08281E42C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k-SK"/>
          </a:p>
        </p:txBody>
      </p:sp>
      <p:sp>
        <p:nvSpPr>
          <p:cNvPr id="7" name="Zástupný objekt pre číslo snímky 4">
            <a:extLst>
              <a:ext uri="{FF2B5EF4-FFF2-40B4-BE49-F238E27FC236}">
                <a16:creationId xmlns:a16="http://schemas.microsoft.com/office/drawing/2014/main" id="{A781D8A6-A285-A2BF-00DC-32A1FE07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579658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0FD7CCA4-334D-7A12-795C-E821053B9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584592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FB4A4A8B-F448-7B46-E802-6FC4DE780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100355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0967" y="1615151"/>
            <a:ext cx="5865200" cy="31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50967" y="4788851"/>
            <a:ext cx="5865200" cy="4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448477E5-C469-C40F-2346-A84323294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067436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01730FE2-B865-DB79-0BD1-5B03591C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12383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952333" y="593367"/>
            <a:ext cx="102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952333" y="1536633"/>
            <a:ext cx="10287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41C7850A-9252-9E2A-9BAB-96208317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000805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952333" y="593367"/>
            <a:ext cx="102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B5A2808A-50BB-C0CF-A542-2587085D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3355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753340" y="3010200"/>
            <a:ext cx="3295200" cy="1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cxnSp>
        <p:nvCxnSpPr>
          <p:cNvPr id="20" name="Google Shape;20;p4"/>
          <p:cNvCxnSpPr/>
          <p:nvPr/>
        </p:nvCxnSpPr>
        <p:spPr>
          <a:xfrm>
            <a:off x="953467" y="6144667"/>
            <a:ext cx="655600" cy="0"/>
          </a:xfrm>
          <a:prstGeom prst="straightConnector1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1D243F23-05BB-F40E-8FFD-95BC8D26C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212433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DDFB3356-45BE-98F2-0A0B-1632A918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39577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C7170ADB-CD8F-8361-551B-D90867DE1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464566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6362101C-5C18-579E-87AD-FCF2048E0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60574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87311094-0A89-FE30-BD58-2F0460845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477565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FC29ECA9-4329-1A03-E450-DE3ADC8F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951419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4" name="Google Shape;34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73F1629A-1B3D-03E3-A6CD-FBC33E1F8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25278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BF7ECBFD-BD5C-79D5-E4C3-6BDEA708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090436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F86FFB-8EA4-05D8-7EF5-CF46D6127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B64C862-77E4-0A2A-6587-7A7DCF5B2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7" name="Zástupný objekt pre číslo snímky 4">
            <a:extLst>
              <a:ext uri="{FF2B5EF4-FFF2-40B4-BE49-F238E27FC236}">
                <a16:creationId xmlns:a16="http://schemas.microsoft.com/office/drawing/2014/main" id="{82938476-E4CB-668E-EAE9-F90E8A30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984198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9F9753-00D6-7A51-6179-8200117F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1BD30FB-04F6-85CE-D069-19592457E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333" y="1545869"/>
            <a:ext cx="10287200" cy="4555200"/>
          </a:xfrm>
        </p:spPr>
        <p:txBody>
          <a:bodyPr/>
          <a:lstStyle/>
          <a:p>
            <a:pPr lvl="0"/>
            <a:r>
              <a:rPr lang="sk-SK" dirty="0"/>
              <a:t>Kliknite sem a upravte štýly predlohy textu</a:t>
            </a:r>
          </a:p>
          <a:p>
            <a:pPr lvl="1"/>
            <a:r>
              <a:rPr lang="sk-SK" dirty="0"/>
              <a:t>Druhá úroveň</a:t>
            </a:r>
          </a:p>
          <a:p>
            <a:pPr lvl="2"/>
            <a:r>
              <a:rPr lang="sk-SK" dirty="0"/>
              <a:t>Tretia úroveň</a:t>
            </a:r>
          </a:p>
          <a:p>
            <a:pPr lvl="3"/>
            <a:r>
              <a:rPr lang="sk-SK" dirty="0"/>
              <a:t>Štvrtá úroveň</a:t>
            </a:r>
          </a:p>
          <a:p>
            <a:pPr lvl="4"/>
            <a:r>
              <a:rPr lang="sk-SK" dirty="0"/>
              <a:t>Piata úroveň</a:t>
            </a:r>
          </a:p>
        </p:txBody>
      </p:sp>
      <p:sp>
        <p:nvSpPr>
          <p:cNvPr id="11" name="Zástupný objekt pre číslo snímky 4">
            <a:extLst>
              <a:ext uri="{FF2B5EF4-FFF2-40B4-BE49-F238E27FC236}">
                <a16:creationId xmlns:a16="http://schemas.microsoft.com/office/drawing/2014/main" id="{51E50BFD-8DBB-1626-FED8-10170C6A2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596728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9216239-5A38-53C4-A4CA-0202358C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C418B78-98CF-D7D5-6388-9624326C8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F7D1806B-B163-59CB-7D64-A0FF9310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8" name="Zástupný objekt pre číslo snímky 4">
            <a:extLst>
              <a:ext uri="{FF2B5EF4-FFF2-40B4-BE49-F238E27FC236}">
                <a16:creationId xmlns:a16="http://schemas.microsoft.com/office/drawing/2014/main" id="{4EDA35AC-7E78-7A33-C307-0313EA95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48879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953467" y="2068300"/>
            <a:ext cx="4938800" cy="30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6299901" y="2068300"/>
            <a:ext cx="4938800" cy="30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cxnSp>
        <p:nvCxnSpPr>
          <p:cNvPr id="25" name="Google Shape;25;p5"/>
          <p:cNvCxnSpPr/>
          <p:nvPr/>
        </p:nvCxnSpPr>
        <p:spPr>
          <a:xfrm>
            <a:off x="953467" y="6144667"/>
            <a:ext cx="655600" cy="0"/>
          </a:xfrm>
          <a:prstGeom prst="straightConnector1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8778857F-BCE4-9427-51A4-B66AE0603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272265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D1DB6B1B-52E6-C7F0-5B82-FF5E69329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161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cxnSp>
        <p:nvCxnSpPr>
          <p:cNvPr id="28" name="Google Shape;28;p6"/>
          <p:cNvCxnSpPr/>
          <p:nvPr/>
        </p:nvCxnSpPr>
        <p:spPr>
          <a:xfrm>
            <a:off x="953467" y="6144667"/>
            <a:ext cx="655600" cy="0"/>
          </a:xfrm>
          <a:prstGeom prst="straightConnector1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14253101-68D4-1426-0622-C1540C67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72735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5728400" cy="9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4533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953467" y="2051467"/>
            <a:ext cx="5728400" cy="2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2" name="Google Shape;32;p7"/>
          <p:cNvSpPr>
            <a:spLocks noGrp="1"/>
          </p:cNvSpPr>
          <p:nvPr>
            <p:ph type="pic" idx="2"/>
          </p:nvPr>
        </p:nvSpPr>
        <p:spPr>
          <a:xfrm>
            <a:off x="7619700" y="133"/>
            <a:ext cx="4572400" cy="6858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3" name="Google Shape;33;p7"/>
          <p:cNvCxnSpPr/>
          <p:nvPr/>
        </p:nvCxnSpPr>
        <p:spPr>
          <a:xfrm>
            <a:off x="953467" y="6144667"/>
            <a:ext cx="655600" cy="0"/>
          </a:xfrm>
          <a:prstGeom prst="straightConnector1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434FA216-C59C-15EB-EAB2-50A020E8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2311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6479600" cy="2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cxnSp>
        <p:nvCxnSpPr>
          <p:cNvPr id="36" name="Google Shape;36;p8"/>
          <p:cNvCxnSpPr/>
          <p:nvPr/>
        </p:nvCxnSpPr>
        <p:spPr>
          <a:xfrm>
            <a:off x="953467" y="6144667"/>
            <a:ext cx="655600" cy="0"/>
          </a:xfrm>
          <a:prstGeom prst="straightConnector1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35827E31-2A79-E8D4-DE15-873DBA9E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30607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960000" y="489897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988733" y="1798333"/>
            <a:ext cx="62148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sk-SK"/>
              <a:t>Kliknutím upravte štýl predlohy podnadpisu</a:t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953467" y="6144667"/>
            <a:ext cx="655600" cy="0"/>
          </a:xfrm>
          <a:prstGeom prst="straightConnector1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849F7119-7817-7590-0D0A-62BAF225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1142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953600" y="5218267"/>
            <a:ext cx="10284800" cy="9264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sk-SK"/>
              <a:t>Kliknutím upravte štýl predlohy nadpisu</a:t>
            </a:r>
            <a:endParaRPr/>
          </a:p>
        </p:txBody>
      </p: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68A5C3E2-CED9-C64E-1430-3A17C070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84327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3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3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3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3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3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3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3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3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M Serif Display"/>
              <a:buNone/>
              <a:defRPr sz="3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3467" y="1645053"/>
            <a:ext cx="10285200" cy="4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C3173040-E1DE-FEB4-FFF0-ED6226FF5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8668" y="6365586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474710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60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8DE0D031-840D-E16F-273B-34957A2F35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832331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333" y="593367"/>
            <a:ext cx="10287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333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0BC04825-4FFB-792D-7625-DBFE769F0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549592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" name="Zástupný objekt pre číslo snímky 4">
            <a:extLst>
              <a:ext uri="{FF2B5EF4-FFF2-40B4-BE49-F238E27FC236}">
                <a16:creationId xmlns:a16="http://schemas.microsoft.com/office/drawing/2014/main" id="{0A9B32A4-1C54-FEB2-27E9-487B350D6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8668" y="6356350"/>
            <a:ext cx="669314" cy="254289"/>
          </a:xfrm>
          <a:prstGeom prst="rect">
            <a:avLst/>
          </a:prstGeom>
        </p:spPr>
        <p:txBody>
          <a:bodyPr/>
          <a:lstStyle/>
          <a:p>
            <a:fld id="{F600A3BC-F45F-4438-A659-29B019707D5A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804605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0.png"/><Relationship Id="rId11" Type="http://schemas.openxmlformats.org/officeDocument/2006/relationships/image" Target="../media/image15.png"/><Relationship Id="rId5" Type="http://schemas.microsoft.com/office/2007/relationships/hdphoto" Target="../media/hdphoto3.wdp"/><Relationship Id="rId10" Type="http://schemas.openxmlformats.org/officeDocument/2006/relationships/image" Target="../media/image14.png"/><Relationship Id="rId4" Type="http://schemas.openxmlformats.org/officeDocument/2006/relationships/image" Target="../media/image19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yzerobotics.com/tello" TargetMode="External"/><Relationship Id="rId2" Type="http://schemas.openxmlformats.org/officeDocument/2006/relationships/hyperlink" Target="https://mediapipe-studio.webapps.google.com/" TargetMode="External"/><Relationship Id="rId1" Type="http://schemas.openxmlformats.org/officeDocument/2006/relationships/slideLayout" Target="../slideLayouts/slideLayout39.xml"/><Relationship Id="rId5" Type="http://schemas.openxmlformats.org/officeDocument/2006/relationships/hyperlink" Target="https://lucid.app/" TargetMode="External"/><Relationship Id="rId4" Type="http://schemas.openxmlformats.org/officeDocument/2006/relationships/hyperlink" Target="https://www.zero-x.com.au/product-for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F0003A-9CC3-E754-509A-9A85E608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pc="-150" dirty="0">
                <a:latin typeface="Aptos SemiBold" panose="020F0502020204030204" pitchFamily="34" charset="0"/>
              </a:rPr>
              <a:t>Touchless Drone Control</a:t>
            </a:r>
            <a:endParaRPr lang="sk-SK" spc="-150" dirty="0">
              <a:latin typeface="Aptos SemiBold" panose="020F0502020204030204" pitchFamily="34" charset="0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6DE0D0C-BB8D-3947-D5DD-A7D391D1F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Ivana </a:t>
            </a:r>
            <a:r>
              <a:rPr lang="en-US" dirty="0" err="1"/>
              <a:t>Dukayov</a:t>
            </a:r>
            <a:r>
              <a:rPr lang="sk-SK" dirty="0"/>
              <a:t>á</a:t>
            </a:r>
          </a:p>
          <a:p>
            <a:r>
              <a:rPr lang="sk-SK" dirty="0"/>
              <a:t>November 22, 2023</a:t>
            </a:r>
          </a:p>
        </p:txBody>
      </p:sp>
      <p:pic>
        <p:nvPicPr>
          <p:cNvPr id="1026" name="Picture 2" descr="Ústav informatizácie, automatizácie a matematiky">
            <a:extLst>
              <a:ext uri="{FF2B5EF4-FFF2-40B4-BE49-F238E27FC236}">
                <a16:creationId xmlns:a16="http://schemas.microsoft.com/office/drawing/2014/main" id="{F7A940CE-8CA1-40E5-F1F3-F8215F87A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869" y="454695"/>
            <a:ext cx="2039978" cy="113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5449CC24-A563-8564-F7A1-8B919FC9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91820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1">
            <a:extLst>
              <a:ext uri="{FF2B5EF4-FFF2-40B4-BE49-F238E27FC236}">
                <a16:creationId xmlns:a16="http://schemas.microsoft.com/office/drawing/2014/main" id="{D91F77C3-D8D5-BC8B-2B96-63E4173D4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sk-SK" sz="5600" kern="1200" dirty="0" err="1">
                <a:solidFill>
                  <a:schemeClr val="tx1"/>
                </a:solidFill>
                <a:latin typeface="Aptos SemiBold" panose="020B0004020202020204" pitchFamily="34" charset="0"/>
                <a:ea typeface="+mj-ea"/>
                <a:cs typeface="+mj-cs"/>
              </a:rPr>
              <a:t>Gesture</a:t>
            </a:r>
            <a:r>
              <a:rPr lang="en-US" sz="5600" kern="1200" dirty="0">
                <a:solidFill>
                  <a:schemeClr val="tx1"/>
                </a:solidFill>
                <a:latin typeface="Aptos SemiBold" panose="020B0004020202020204" pitchFamily="34" charset="0"/>
                <a:ea typeface="+mj-ea"/>
                <a:cs typeface="+mj-cs"/>
              </a:rPr>
              <a:t> Recognition</a:t>
            </a:r>
          </a:p>
        </p:txBody>
      </p:sp>
      <p:pic>
        <p:nvPicPr>
          <p:cNvPr id="5" name="Zástupný objekt pre obsah 4" descr="Obrázok, na ktorom je vnútri, stena, osoba&#10;&#10;Automaticky generovaný popis">
            <a:extLst>
              <a:ext uri="{FF2B5EF4-FFF2-40B4-BE49-F238E27FC236}">
                <a16:creationId xmlns:a16="http://schemas.microsoft.com/office/drawing/2014/main" id="{264C6E35-7D22-81EE-E9FE-82342A34C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90" y="2355235"/>
            <a:ext cx="4303880" cy="3240000"/>
          </a:xfrm>
        </p:spPr>
      </p:pic>
      <p:pic>
        <p:nvPicPr>
          <p:cNvPr id="15" name="Obrázok 14" descr="Obrázok, na ktorom je vnútri, stena, hračka, nábytok&#10;&#10;Automaticky generovaný popis">
            <a:extLst>
              <a:ext uri="{FF2B5EF4-FFF2-40B4-BE49-F238E27FC236}">
                <a16:creationId xmlns:a16="http://schemas.microsoft.com/office/drawing/2014/main" id="{5F30B1CD-46BB-EC4B-D05D-F5E3D98B6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032" y="2355235"/>
            <a:ext cx="4592127" cy="3240000"/>
          </a:xfrm>
          <a:prstGeom prst="rect">
            <a:avLst/>
          </a:prstGeom>
        </p:spPr>
      </p:pic>
      <p:sp>
        <p:nvSpPr>
          <p:cNvPr id="8" name="Zástupný objekt pre číslo snímky 7">
            <a:extLst>
              <a:ext uri="{FF2B5EF4-FFF2-40B4-BE49-F238E27FC236}">
                <a16:creationId xmlns:a16="http://schemas.microsoft.com/office/drawing/2014/main" id="{FC5458DA-2370-B38B-59FE-AAFABBE2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A3BC-F45F-4438-A659-29B019707D5A}" type="slidenum">
              <a:rPr lang="sk-SK" smtClean="0"/>
              <a:t>10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07193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1">
            <a:extLst>
              <a:ext uri="{FF2B5EF4-FFF2-40B4-BE49-F238E27FC236}">
                <a16:creationId xmlns:a16="http://schemas.microsoft.com/office/drawing/2014/main" id="{86439B3D-E5A7-0557-2D01-A5D97B49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sk-SK" sz="5600" kern="1200" dirty="0" err="1">
                <a:solidFill>
                  <a:schemeClr val="tx1"/>
                </a:solidFill>
                <a:latin typeface="Aptos SemiBold" panose="020B0004020202020204" pitchFamily="34" charset="0"/>
                <a:ea typeface="+mj-ea"/>
                <a:cs typeface="+mj-cs"/>
              </a:rPr>
              <a:t>Gesture</a:t>
            </a:r>
            <a:r>
              <a:rPr lang="sk-SK" sz="5600" kern="1200" dirty="0">
                <a:solidFill>
                  <a:schemeClr val="tx1"/>
                </a:solidFill>
                <a:latin typeface="Aptos SemiBold" panose="020B0004020202020204" pitchFamily="34" charset="0"/>
                <a:ea typeface="+mj-ea"/>
                <a:cs typeface="+mj-cs"/>
              </a:rPr>
              <a:t> </a:t>
            </a:r>
            <a:r>
              <a:rPr lang="en-US" sz="5600" kern="1200" dirty="0">
                <a:solidFill>
                  <a:schemeClr val="tx1"/>
                </a:solidFill>
                <a:latin typeface="Aptos SemiBold" panose="020B0004020202020204" pitchFamily="34" charset="0"/>
                <a:ea typeface="+mj-ea"/>
                <a:cs typeface="+mj-cs"/>
              </a:rPr>
              <a:t>Recognition</a:t>
            </a:r>
          </a:p>
        </p:txBody>
      </p:sp>
      <p:pic>
        <p:nvPicPr>
          <p:cNvPr id="5" name="Zástupný objekt pre obsah 4" descr="Obrázok, na ktorom je vnútri, stena, osoba&#10;&#10;Automaticky generovaný popis">
            <a:extLst>
              <a:ext uri="{FF2B5EF4-FFF2-40B4-BE49-F238E27FC236}">
                <a16:creationId xmlns:a16="http://schemas.microsoft.com/office/drawing/2014/main" id="{264C6E35-7D22-81EE-E9FE-82342A34C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90" y="2355235"/>
            <a:ext cx="4303880" cy="3240000"/>
          </a:xfrm>
        </p:spPr>
      </p:pic>
      <p:pic>
        <p:nvPicPr>
          <p:cNvPr id="15" name="Obrázok 14" descr="Obrázok, na ktorom je vnútri, stena, hračka, nábytok&#10;&#10;Automaticky generovaný popis">
            <a:extLst>
              <a:ext uri="{FF2B5EF4-FFF2-40B4-BE49-F238E27FC236}">
                <a16:creationId xmlns:a16="http://schemas.microsoft.com/office/drawing/2014/main" id="{5F30B1CD-46BB-EC4B-D05D-F5E3D98B6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032" y="2355235"/>
            <a:ext cx="4592127" cy="3240000"/>
          </a:xfrm>
          <a:prstGeom prst="rect">
            <a:avLst/>
          </a:prstGeom>
        </p:spPr>
      </p:pic>
      <p:pic>
        <p:nvPicPr>
          <p:cNvPr id="3" name="Obrázok 2" descr="Obrázok, na ktorom je vnútri, stena, hračka, osoba&#10;&#10;Automaticky generovaný popis">
            <a:extLst>
              <a:ext uri="{FF2B5EF4-FFF2-40B4-BE49-F238E27FC236}">
                <a16:creationId xmlns:a16="http://schemas.microsoft.com/office/drawing/2014/main" id="{F64D0F49-C895-3640-08F7-8907A4C3852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90" y="2355235"/>
            <a:ext cx="4320000" cy="3240000"/>
          </a:xfrm>
          <a:prstGeom prst="rect">
            <a:avLst/>
          </a:prstGeom>
        </p:spPr>
      </p:pic>
      <p:pic>
        <p:nvPicPr>
          <p:cNvPr id="4" name="Zástupný objekt pre obsah 5" descr="Obrázok, na ktorom je vnútri, stena, osoba, nábytok&#10;&#10;Automaticky generovaný popis">
            <a:extLst>
              <a:ext uri="{FF2B5EF4-FFF2-40B4-BE49-F238E27FC236}">
                <a16:creationId xmlns:a16="http://schemas.microsoft.com/office/drawing/2014/main" id="{C9A185DA-C59D-80EC-8130-4C92AB132209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"/>
          <a:stretch/>
        </p:blipFill>
        <p:spPr>
          <a:xfrm>
            <a:off x="6710910" y="2355235"/>
            <a:ext cx="4320000" cy="3240000"/>
          </a:xfrm>
          <a:prstGeom prst="rect">
            <a:avLst/>
          </a:prstGeom>
        </p:spPr>
      </p:pic>
      <p:sp>
        <p:nvSpPr>
          <p:cNvPr id="10" name="Zástupný objekt pre číslo snímky 9">
            <a:extLst>
              <a:ext uri="{FF2B5EF4-FFF2-40B4-BE49-F238E27FC236}">
                <a16:creationId xmlns:a16="http://schemas.microsoft.com/office/drawing/2014/main" id="{B2351D0D-2E0A-A16F-C101-46065F93E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A3BC-F45F-4438-A659-29B019707D5A}" type="slidenum">
              <a:rPr lang="sk-SK" smtClean="0"/>
              <a:t>11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83362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E788A804-0D11-F68C-F80C-E965CF8F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Aptos SemiBold" panose="020B0004020202020204" pitchFamily="34" charset="0"/>
                <a:ea typeface="+mj-ea"/>
                <a:cs typeface="+mj-cs"/>
              </a:rPr>
              <a:t>Model Evaluation</a:t>
            </a:r>
          </a:p>
        </p:txBody>
      </p:sp>
      <p:pic>
        <p:nvPicPr>
          <p:cNvPr id="4" name="Obrázok 3" descr="Obrázok, na ktorom je text, snímka obrazovky, diagram, štvorec&#10;&#10;Automaticky generovaný popis">
            <a:extLst>
              <a:ext uri="{FF2B5EF4-FFF2-40B4-BE49-F238E27FC236}">
                <a16:creationId xmlns:a16="http://schemas.microsoft.com/office/drawing/2014/main" id="{45DE497B-ADB4-B9BC-B4F6-B7F51CE36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01" y="1531490"/>
            <a:ext cx="5331398" cy="4689101"/>
          </a:xfrm>
          <a:prstGeom prst="rect">
            <a:avLst/>
          </a:prstGeom>
        </p:spPr>
      </p:pic>
      <p:sp>
        <p:nvSpPr>
          <p:cNvPr id="8" name="Zástupný objekt pre číslo snímky 7">
            <a:extLst>
              <a:ext uri="{FF2B5EF4-FFF2-40B4-BE49-F238E27FC236}">
                <a16:creationId xmlns:a16="http://schemas.microsoft.com/office/drawing/2014/main" id="{02F0973C-6AD0-ECCD-12D5-F800B104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A3BC-F45F-4438-A659-29B019707D5A}" type="slidenum">
              <a:rPr lang="sk-SK" smtClean="0"/>
              <a:t>12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24305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30521B78-224A-A39F-EE22-F790EFF2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Aptos SemiBold" panose="020B0004020202020204" pitchFamily="34" charset="0"/>
                <a:ea typeface="+mj-ea"/>
                <a:cs typeface="+mj-cs"/>
              </a:rPr>
              <a:t>Drone Commands</a:t>
            </a:r>
          </a:p>
        </p:txBody>
      </p:sp>
      <p:sp>
        <p:nvSpPr>
          <p:cNvPr id="9" name="Zástupný objekt pre obsah 8">
            <a:extLst>
              <a:ext uri="{FF2B5EF4-FFF2-40B4-BE49-F238E27FC236}">
                <a16:creationId xmlns:a16="http://schemas.microsoft.com/office/drawing/2014/main" id="{F7591EB7-0B49-05CF-B962-6F3219C07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4583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  <a:r>
              <a:rPr lang="en-US" sz="1800" dirty="0"/>
              <a:t>Forward</a:t>
            </a:r>
            <a:endParaRPr lang="en-US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		Backward		</a:t>
            </a:r>
          </a:p>
        </p:txBody>
      </p:sp>
      <p:sp>
        <p:nvSpPr>
          <p:cNvPr id="10" name="Zástupný objekt pre obsah 9">
            <a:extLst>
              <a:ext uri="{FF2B5EF4-FFF2-40B4-BE49-F238E27FC236}">
                <a16:creationId xmlns:a16="http://schemas.microsoft.com/office/drawing/2014/main" id="{8F47CD67-A531-8AEB-A549-A33E8B065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8583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		</a:t>
            </a:r>
            <a:r>
              <a:rPr lang="en-US" sz="1800" dirty="0"/>
              <a:t>Flip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lvl="2"/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pPr marL="152400" indent="0">
              <a:buNone/>
            </a:pPr>
            <a:endParaRPr lang="sk-SK" dirty="0"/>
          </a:p>
          <a:p>
            <a:pPr marL="1066800" lvl="2" indent="0">
              <a:buNone/>
            </a:pPr>
            <a:r>
              <a:rPr lang="sk-SK" dirty="0"/>
              <a:t>	</a:t>
            </a:r>
            <a:r>
              <a:rPr lang="sk-SK" sz="1800" dirty="0" err="1"/>
              <a:t>Land</a:t>
            </a:r>
            <a:endParaRPr lang="sk-SK" dirty="0"/>
          </a:p>
          <a:p>
            <a:endParaRPr lang="sk-SK" dirty="0"/>
          </a:p>
        </p:txBody>
      </p:sp>
      <p:pic>
        <p:nvPicPr>
          <p:cNvPr id="6" name="Obrázok 5" descr="Obrázok, na ktorom je symbol, silueta&#10;&#10;Automaticky generovaný popis">
            <a:extLst>
              <a:ext uri="{FF2B5EF4-FFF2-40B4-BE49-F238E27FC236}">
                <a16:creationId xmlns:a16="http://schemas.microsoft.com/office/drawing/2014/main" id="{B6FBE52C-C4FB-D7E9-4EBF-8F4D934A0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98" b="89850" l="5656" r="89717">
                        <a14:foregroundMark x1="39589" y1="51128" x2="15167" y2="53008"/>
                        <a14:foregroundMark x1="15167" y1="53008" x2="22879" y2="51128"/>
                        <a14:foregroundMark x1="6941" y1="49248" x2="28535" y2="49248"/>
                        <a14:foregroundMark x1="5656" y1="54887" x2="10026" y2="50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28" y="4480291"/>
            <a:ext cx="2105865" cy="1440000"/>
          </a:xfrm>
          <a:prstGeom prst="rect">
            <a:avLst/>
          </a:prstGeom>
        </p:spPr>
      </p:pic>
      <p:pic>
        <p:nvPicPr>
          <p:cNvPr id="8" name="Obrázok 7" descr="Obrázok, na ktorom je náčrt, kresba, symbol, silueta&#10;&#10;Automaticky generovaný popis">
            <a:extLst>
              <a:ext uri="{FF2B5EF4-FFF2-40B4-BE49-F238E27FC236}">
                <a16:creationId xmlns:a16="http://schemas.microsoft.com/office/drawing/2014/main" id="{2E0AC53B-D6BB-3353-DF85-00D882694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0" b="99267" l="9870" r="89870">
                        <a14:foregroundMark x1="48831" y1="61172" x2="52468" y2="97802"/>
                        <a14:foregroundMark x1="52468" y1="97802" x2="46753" y2="64103"/>
                        <a14:foregroundMark x1="46753" y1="64103" x2="49091" y2="99267"/>
                        <a14:foregroundMark x1="49091" y1="99267" x2="49351" y2="886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23" y="4547759"/>
            <a:ext cx="2030769" cy="1440000"/>
          </a:xfrm>
          <a:prstGeom prst="rect">
            <a:avLst/>
          </a:prstGeom>
        </p:spPr>
      </p:pic>
      <p:pic>
        <p:nvPicPr>
          <p:cNvPr id="13" name="Obrázok 12" descr="Obrázok, na ktorom je náčrt, kresba, kreslený obrázok, silueta&#10;&#10;Automaticky generovaný popis">
            <a:extLst>
              <a:ext uri="{FF2B5EF4-FFF2-40B4-BE49-F238E27FC236}">
                <a16:creationId xmlns:a16="http://schemas.microsoft.com/office/drawing/2014/main" id="{2C41129E-49CB-5303-363F-C6BBC45E8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0" b="89744" l="9769" r="92802">
                        <a14:foregroundMark x1="62468" y1="44322" x2="92802" y2="53846"/>
                        <a14:foregroundMark x1="92802" y1="53846" x2="67609" y2="45421"/>
                        <a14:foregroundMark x1="67609" y1="45421" x2="58869" y2="51648"/>
                        <a14:foregroundMark x1="56041" y1="51648" x2="82262" y2="51648"/>
                        <a14:foregroundMark x1="82262" y1="51648" x2="84319" y2="50183"/>
                        <a14:foregroundMark x1="87918" y1="46520" x2="87918" y2="48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84" y="2259124"/>
            <a:ext cx="2051868" cy="1440000"/>
          </a:xfrm>
          <a:prstGeom prst="rect">
            <a:avLst/>
          </a:prstGeom>
        </p:spPr>
      </p:pic>
      <p:pic>
        <p:nvPicPr>
          <p:cNvPr id="3" name="Obrázok 2" descr="Obrázok, na ktorom je čierny, šablóna, grafika&#10;&#10;Automaticky generovaný popis">
            <a:extLst>
              <a:ext uri="{FF2B5EF4-FFF2-40B4-BE49-F238E27FC236}">
                <a16:creationId xmlns:a16="http://schemas.microsoft.com/office/drawing/2014/main" id="{DB4CD213-91FF-1408-568E-5B689F3C21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028" y="2259124"/>
            <a:ext cx="2060967" cy="1440000"/>
          </a:xfrm>
          <a:prstGeom prst="rect">
            <a:avLst/>
          </a:prstGeom>
        </p:spPr>
      </p:pic>
      <p:pic>
        <p:nvPicPr>
          <p:cNvPr id="11" name="Zástupný objekt pre obsah 4" descr="Obrázok, na ktorom je vnútri, stena, osoba&#10;&#10;Automaticky generovaný popis">
            <a:extLst>
              <a:ext uri="{FF2B5EF4-FFF2-40B4-BE49-F238E27FC236}">
                <a16:creationId xmlns:a16="http://schemas.microsoft.com/office/drawing/2014/main" id="{8A6C774C-F3D7-14D5-F466-A8101C06A2C9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2" t="33086" r="19074" b="5442"/>
          <a:stretch/>
        </p:blipFill>
        <p:spPr>
          <a:xfrm>
            <a:off x="2135307" y="4808032"/>
            <a:ext cx="1171437" cy="110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Obrázok 11" descr="Obrázok, na ktorom je vnútri, stena, hračka, nábytok&#10;&#10;Automaticky generovaný popis">
            <a:extLst>
              <a:ext uri="{FF2B5EF4-FFF2-40B4-BE49-F238E27FC236}">
                <a16:creationId xmlns:a16="http://schemas.microsoft.com/office/drawing/2014/main" id="{BC516BEF-405F-9CC3-98A9-49C0F862015B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20" t="49176" r="19309" b="11056"/>
          <a:stretch/>
        </p:blipFill>
        <p:spPr>
          <a:xfrm>
            <a:off x="2135975" y="2428405"/>
            <a:ext cx="1171437" cy="1104396"/>
          </a:xfrm>
          <a:prstGeom prst="rect">
            <a:avLst/>
          </a:prstGeom>
        </p:spPr>
      </p:pic>
      <p:pic>
        <p:nvPicPr>
          <p:cNvPr id="14" name="Obrázok 13" descr="Obrázok, na ktorom je vnútri, stena, hračka, osoba&#10;&#10;Automaticky generovaný popis">
            <a:extLst>
              <a:ext uri="{FF2B5EF4-FFF2-40B4-BE49-F238E27FC236}">
                <a16:creationId xmlns:a16="http://schemas.microsoft.com/office/drawing/2014/main" id="{02BBD118-1FF8-38EB-511D-41C1F69C5E99}"/>
              </a:ext>
            </a:extLst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6" t="39079" r="16465" b="12173"/>
          <a:stretch/>
        </p:blipFill>
        <p:spPr>
          <a:xfrm>
            <a:off x="7066165" y="2428405"/>
            <a:ext cx="1171437" cy="1104396"/>
          </a:xfrm>
          <a:prstGeom prst="rect">
            <a:avLst/>
          </a:prstGeom>
        </p:spPr>
      </p:pic>
      <p:pic>
        <p:nvPicPr>
          <p:cNvPr id="15" name="Zástupný objekt pre obsah 5" descr="Obrázok, na ktorom je vnútri, stena, osoba, nábytok&#10;&#10;Automaticky generovaný popis">
            <a:extLst>
              <a:ext uri="{FF2B5EF4-FFF2-40B4-BE49-F238E27FC236}">
                <a16:creationId xmlns:a16="http://schemas.microsoft.com/office/drawing/2014/main" id="{BE15DF0B-B516-70C9-F674-0808F2750C85}"/>
              </a:ext>
            </a:extLst>
          </p:cNvPr>
          <p:cNvPicPr>
            <a:picLocks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9" t="29548" r="18792" b="22225"/>
          <a:stretch/>
        </p:blipFill>
        <p:spPr>
          <a:xfrm>
            <a:off x="7068055" y="4808032"/>
            <a:ext cx="1170180" cy="1104396"/>
          </a:xfrm>
          <a:prstGeom prst="rect">
            <a:avLst/>
          </a:prstGeom>
        </p:spPr>
      </p:pic>
      <p:sp>
        <p:nvSpPr>
          <p:cNvPr id="17" name="Zástupný objekt pre číslo snímky 16">
            <a:extLst>
              <a:ext uri="{FF2B5EF4-FFF2-40B4-BE49-F238E27FC236}">
                <a16:creationId xmlns:a16="http://schemas.microsoft.com/office/drawing/2014/main" id="{A66184C1-DC4E-4A49-FAE3-9202F885C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A3BC-F45F-4438-A659-29B019707D5A}" type="slidenum">
              <a:rPr lang="sk-SK" smtClean="0"/>
              <a:t>13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25054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1">
            <a:extLst>
              <a:ext uri="{FF2B5EF4-FFF2-40B4-BE49-F238E27FC236}">
                <a16:creationId xmlns:a16="http://schemas.microsoft.com/office/drawing/2014/main" id="{7F55C7D3-B2B5-37B0-1E24-A645E7B8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Aptos SemiBold" panose="020B0004020202020204" pitchFamily="34" charset="0"/>
                <a:ea typeface="+mj-ea"/>
                <a:cs typeface="+mj-cs"/>
              </a:rPr>
              <a:t>Results</a:t>
            </a:r>
          </a:p>
        </p:txBody>
      </p:sp>
      <p:pic>
        <p:nvPicPr>
          <p:cNvPr id="17" name="trzvysli_AdobeExpress_AdobeExpress">
            <a:hlinkClick r:id="" action="ppaction://media"/>
            <a:extLst>
              <a:ext uri="{FF2B5EF4-FFF2-40B4-BE49-F238E27FC236}">
                <a16:creationId xmlns:a16="http://schemas.microsoft.com/office/drawing/2014/main" id="{529DF1B4-48F4-87F2-1724-419F287CF42C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300"/>
          </a:xfrm>
        </p:spPr>
      </p:pic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7F513688-6E0E-C2A6-9A95-799449E28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816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66C4714-6AC8-D292-A12A-F4ABD1EF2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333" y="1536633"/>
            <a:ext cx="4608495" cy="4555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800" dirty="0"/>
              <a:t>Data Collection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Model Training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Drone Camera Capture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Conversion via OpenCV to Data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Gesture Guessing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Gesture to Command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B68B39BA-734F-5D7E-879A-48025B21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333" y="593367"/>
            <a:ext cx="10287200" cy="763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Aptos SemiBold" panose="020B0004020202020204" pitchFamily="34" charset="0"/>
                <a:ea typeface="+mj-ea"/>
                <a:cs typeface="+mj-cs"/>
              </a:rPr>
              <a:t>Conclusion</a:t>
            </a:r>
          </a:p>
        </p:txBody>
      </p:sp>
      <p:pic>
        <p:nvPicPr>
          <p:cNvPr id="7" name="Obrázok 6" descr="Obrázok, na ktorom je text, snímka obrazovky, diagram, štvorec&#10;&#10;Automaticky generovaný popis">
            <a:extLst>
              <a:ext uri="{FF2B5EF4-FFF2-40B4-BE49-F238E27FC236}">
                <a16:creationId xmlns:a16="http://schemas.microsoft.com/office/drawing/2014/main" id="{D618F792-0445-6B6F-6B30-071F7B36D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683" y="1659029"/>
            <a:ext cx="4900833" cy="4310408"/>
          </a:xfrm>
          <a:prstGeom prst="rect">
            <a:avLst/>
          </a:prstGeom>
        </p:spPr>
      </p:pic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6B976C21-1CA0-5891-7433-0FFCE275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A3BC-F45F-4438-A659-29B019707D5A}" type="slidenum">
              <a:rPr lang="sk-SK" smtClean="0"/>
              <a:t>15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2084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1">
            <a:extLst>
              <a:ext uri="{FF2B5EF4-FFF2-40B4-BE49-F238E27FC236}">
                <a16:creationId xmlns:a16="http://schemas.microsoft.com/office/drawing/2014/main" id="{A160C9C9-BF2C-D023-DEAD-F45CA658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Aptos SemiBold" panose="020B0004020202020204" pitchFamily="34" charset="0"/>
                <a:ea typeface="+mj-ea"/>
                <a:cs typeface="+mj-cs"/>
              </a:rPr>
              <a:t>Bachelor Thesis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B8E9EE3-EFC4-3DAF-683E-CB832D5C57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sz="1800" dirty="0"/>
              <a:t>More Gestures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Human Detection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Hand Following</a:t>
            </a:r>
          </a:p>
          <a:p>
            <a:endParaRPr lang="sk-SK" dirty="0"/>
          </a:p>
        </p:txBody>
      </p:sp>
      <p:pic>
        <p:nvPicPr>
          <p:cNvPr id="4" name="Obrázok 3" descr="Obrázok, na ktorom je čierny&#10;&#10;Automaticky generovaný popis">
            <a:extLst>
              <a:ext uri="{FF2B5EF4-FFF2-40B4-BE49-F238E27FC236}">
                <a16:creationId xmlns:a16="http://schemas.microsoft.com/office/drawing/2014/main" id="{D5F72FD6-AC5B-CF8B-7DC1-8CA1C3EDB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419" y="1897192"/>
            <a:ext cx="3820510" cy="3063616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8A3FFD88-64AE-C7A4-9851-751A2BBD3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819" y="4263560"/>
            <a:ext cx="3696828" cy="2001073"/>
          </a:xfrm>
          <a:prstGeom prst="rect">
            <a:avLst/>
          </a:prstGeom>
        </p:spPr>
      </p:pic>
      <p:sp>
        <p:nvSpPr>
          <p:cNvPr id="10" name="Zástupný objekt pre číslo snímky 9">
            <a:extLst>
              <a:ext uri="{FF2B5EF4-FFF2-40B4-BE49-F238E27FC236}">
                <a16:creationId xmlns:a16="http://schemas.microsoft.com/office/drawing/2014/main" id="{98738DD9-3B53-AE27-90D7-E76B274E5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A3BC-F45F-4438-A659-29B019707D5A}" type="slidenum">
              <a:rPr lang="sk-SK" smtClean="0"/>
              <a:t>16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66382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66C4714-6AC8-D292-A12A-F4ABD1EF2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333" y="1536633"/>
            <a:ext cx="4608495" cy="4555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800" dirty="0"/>
              <a:t>Data Collection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Model Training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Drone Camera Capture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Conversion via OpenCV to Data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Gesture Guessing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Gesture to Command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B68B39BA-734F-5D7E-879A-48025B21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333" y="593367"/>
            <a:ext cx="10287200" cy="763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Aptos SemiBold" panose="020B0004020202020204" pitchFamily="34" charset="0"/>
                <a:ea typeface="+mj-ea"/>
                <a:cs typeface="+mj-cs"/>
              </a:rPr>
              <a:t>Conclusion</a:t>
            </a:r>
          </a:p>
        </p:txBody>
      </p:sp>
      <p:pic>
        <p:nvPicPr>
          <p:cNvPr id="7" name="Obrázok 6" descr="Obrázok, na ktorom je text, snímka obrazovky, diagram, štvorec&#10;&#10;Automaticky generovaný popis">
            <a:extLst>
              <a:ext uri="{FF2B5EF4-FFF2-40B4-BE49-F238E27FC236}">
                <a16:creationId xmlns:a16="http://schemas.microsoft.com/office/drawing/2014/main" id="{D618F792-0445-6B6F-6B30-071F7B36D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683" y="1659029"/>
            <a:ext cx="4900833" cy="4310408"/>
          </a:xfrm>
          <a:prstGeom prst="rect">
            <a:avLst/>
          </a:prstGeom>
        </p:spPr>
      </p:pic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55AF6A2E-0637-4BEB-33D0-B148EA9E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A3BC-F45F-4438-A659-29B019707D5A}" type="slidenum">
              <a:rPr lang="sk-SK" smtClean="0"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01935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FBA5D971-AF4B-74FB-053A-EA43FA89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Aptos SemiBold" panose="020B0004020202020204" pitchFamily="34" charset="0"/>
                <a:ea typeface="+mj-ea"/>
                <a:cs typeface="+mj-cs"/>
              </a:rPr>
              <a:t>Resources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0DD5790-F902-444D-92C1-7F63C4D8F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37273" cy="4351338"/>
          </a:xfrm>
        </p:spPr>
        <p:txBody>
          <a:bodyPr/>
          <a:lstStyle/>
          <a:p>
            <a:pPr marL="0" indent="0" algn="just">
              <a:lnSpc>
                <a:spcPct val="200000"/>
              </a:lnSpc>
              <a:buNone/>
            </a:pPr>
            <a:r>
              <a:rPr lang="sk-SK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https://mediapipe-studio.webapps.google.com</a:t>
            </a:r>
            <a:endParaRPr lang="en-US" sz="1800" dirty="0"/>
          </a:p>
          <a:p>
            <a:pPr marL="0" indent="0" algn="just">
              <a:lnSpc>
                <a:spcPct val="200000"/>
              </a:lnSpc>
              <a:buNone/>
            </a:pP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https://www.ryzerobotics.com/tello</a:t>
            </a:r>
            <a:endParaRPr lang="en-US" sz="1800" dirty="0"/>
          </a:p>
          <a:p>
            <a:pPr marL="0" indent="0" algn="just">
              <a:lnSpc>
                <a:spcPct val="200000"/>
              </a:lnSpc>
              <a:buNone/>
            </a:pPr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https://www.zero-x.com.au/product-force</a:t>
            </a:r>
            <a:endParaRPr lang="en-US" sz="1800" dirty="0"/>
          </a:p>
          <a:p>
            <a:pPr marL="0" indent="0" algn="just">
              <a:lnSpc>
                <a:spcPct val="200000"/>
              </a:lnSpc>
              <a:buNone/>
            </a:pPr>
            <a:r>
              <a:rPr lang="en-US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https://lucid.app</a:t>
            </a:r>
            <a:endParaRPr lang="en-US" sz="1800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sk-SK" dirty="0"/>
          </a:p>
        </p:txBody>
      </p:sp>
      <p:sp>
        <p:nvSpPr>
          <p:cNvPr id="8" name="Zástupný objekt pre číslo snímky 7">
            <a:extLst>
              <a:ext uri="{FF2B5EF4-FFF2-40B4-BE49-F238E27FC236}">
                <a16:creationId xmlns:a16="http://schemas.microsoft.com/office/drawing/2014/main" id="{1AC9882B-3906-6D1E-71A3-464A73F06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A3BC-F45F-4438-A659-29B019707D5A}" type="slidenum">
              <a:rPr lang="sk-SK" smtClean="0"/>
              <a:t>18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30194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C330850-3F39-3301-EC52-7F805008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Aptos SemiBold" panose="020B0004020202020204" pitchFamily="34" charset="0"/>
                <a:ea typeface="+mj-ea"/>
                <a:cs typeface="+mj-cs"/>
              </a:rPr>
              <a:t>Motivation</a:t>
            </a:r>
          </a:p>
        </p:txBody>
      </p:sp>
      <p:sp>
        <p:nvSpPr>
          <p:cNvPr id="8" name="Zástupný objekt pre číslo snímky 7">
            <a:extLst>
              <a:ext uri="{FF2B5EF4-FFF2-40B4-BE49-F238E27FC236}">
                <a16:creationId xmlns:a16="http://schemas.microsoft.com/office/drawing/2014/main" id="{A6DF81BB-9862-FA53-3E6B-1FDE2C105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A3BC-F45F-4438-A659-29B019707D5A}" type="slidenum">
              <a:rPr lang="sk-SK" smtClean="0"/>
              <a:t>2</a:t>
            </a:fld>
            <a:endParaRPr lang="sk-SK"/>
          </a:p>
        </p:txBody>
      </p:sp>
      <p:pic>
        <p:nvPicPr>
          <p:cNvPr id="4098" name="Picture 2" descr="Software to Power Drone Delivery System | FlytZip">
            <a:extLst>
              <a:ext uri="{FF2B5EF4-FFF2-40B4-BE49-F238E27FC236}">
                <a16:creationId xmlns:a16="http://schemas.microsoft.com/office/drawing/2014/main" id="{4D63887E-AC0B-1150-147F-8E978CFAF6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9" b="16856"/>
          <a:stretch/>
        </p:blipFill>
        <p:spPr bwMode="auto">
          <a:xfrm>
            <a:off x="6095933" y="2393004"/>
            <a:ext cx="4330159" cy="289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ow do you connect a DJI drone to a controller? | Coolblue - Free delivery  &amp; returns">
            <a:extLst>
              <a:ext uri="{FF2B5EF4-FFF2-40B4-BE49-F238E27FC236}">
                <a16:creationId xmlns:a16="http://schemas.microsoft.com/office/drawing/2014/main" id="{1351C9CC-8F53-29CB-A95C-F7AB6A52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5908" y="2878946"/>
            <a:ext cx="3425703" cy="192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143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1">
            <a:extLst>
              <a:ext uri="{FF2B5EF4-FFF2-40B4-BE49-F238E27FC236}">
                <a16:creationId xmlns:a16="http://schemas.microsoft.com/office/drawing/2014/main" id="{88FD70E8-29E5-51E6-95D5-C40B359F8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Aptos SemiBold" panose="020B0004020202020204" pitchFamily="34" charset="0"/>
                <a:ea typeface="+mj-ea"/>
                <a:cs typeface="+mj-cs"/>
              </a:rPr>
              <a:t>Our Goals</a:t>
            </a:r>
          </a:p>
        </p:txBody>
      </p:sp>
      <p:pic>
        <p:nvPicPr>
          <p:cNvPr id="9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F690D89A-8349-F813-68A1-B60626506F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3164" y="1452660"/>
            <a:ext cx="8725673" cy="4908620"/>
          </a:xfrm>
        </p:spPr>
      </p:pic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EDB71EA0-54A3-66AA-124A-6532DC1B7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A3BC-F45F-4438-A659-29B019707D5A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067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1">
            <a:extLst>
              <a:ext uri="{FF2B5EF4-FFF2-40B4-BE49-F238E27FC236}">
                <a16:creationId xmlns:a16="http://schemas.microsoft.com/office/drawing/2014/main" id="{BA485322-FEE5-7AAE-E5A2-6C0F116C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Aptos SemiBold" panose="020B0004020202020204" pitchFamily="34" charset="0"/>
                <a:ea typeface="+mj-ea"/>
                <a:cs typeface="+mj-cs"/>
              </a:rPr>
              <a:t>Our Goals</a:t>
            </a:r>
          </a:p>
        </p:txBody>
      </p:sp>
      <p:sp>
        <p:nvSpPr>
          <p:cNvPr id="8" name="Zástupný objekt pre číslo snímky 7">
            <a:extLst>
              <a:ext uri="{FF2B5EF4-FFF2-40B4-BE49-F238E27FC236}">
                <a16:creationId xmlns:a16="http://schemas.microsoft.com/office/drawing/2014/main" id="{0564A7BD-C9EE-730B-624D-516CF95D3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A3BC-F45F-4438-A659-29B019707D5A}" type="slidenum">
              <a:rPr lang="sk-SK" smtClean="0"/>
              <a:t>4</a:t>
            </a:fld>
            <a:endParaRPr lang="sk-SK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686150AF-3EC6-DF4C-6AC8-D378A31BD801}"/>
              </a:ext>
            </a:extLst>
          </p:cNvPr>
          <p:cNvGrpSpPr/>
          <p:nvPr/>
        </p:nvGrpSpPr>
        <p:grpSpPr>
          <a:xfrm>
            <a:off x="136920" y="1223524"/>
            <a:ext cx="12192000" cy="4755467"/>
            <a:chOff x="136920" y="1223524"/>
            <a:chExt cx="12192000" cy="4755467"/>
          </a:xfrm>
        </p:grpSpPr>
        <p:grpSp>
          <p:nvGrpSpPr>
            <p:cNvPr id="21" name="Skupina 20">
              <a:extLst>
                <a:ext uri="{FF2B5EF4-FFF2-40B4-BE49-F238E27FC236}">
                  <a16:creationId xmlns:a16="http://schemas.microsoft.com/office/drawing/2014/main" id="{A43236A1-F83D-D61E-C34D-D25844E702F0}"/>
                </a:ext>
              </a:extLst>
            </p:cNvPr>
            <p:cNvGrpSpPr/>
            <p:nvPr/>
          </p:nvGrpSpPr>
          <p:grpSpPr>
            <a:xfrm>
              <a:off x="136920" y="1223524"/>
              <a:ext cx="12192000" cy="4755467"/>
              <a:chOff x="183573" y="1223524"/>
              <a:chExt cx="12192000" cy="4755467"/>
            </a:xfrm>
          </p:grpSpPr>
          <p:pic>
            <p:nvPicPr>
              <p:cNvPr id="19" name="Obrázok 18" descr="Obrázok, na ktorom je čierny, písmo, snímka obrazovky, symbol&#10;&#10;Automaticky generovaný popis">
                <a:extLst>
                  <a:ext uri="{FF2B5EF4-FFF2-40B4-BE49-F238E27FC236}">
                    <a16:creationId xmlns:a16="http://schemas.microsoft.com/office/drawing/2014/main" id="{E8551BB9-0376-0724-B4C1-B273C6CC0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1000"/>
                        </a14:imgEffect>
                        <a14:imgEffect>
                          <a14:saturation sat="364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573" y="1223524"/>
                <a:ext cx="12192000" cy="4755467"/>
              </a:xfrm>
              <a:prstGeom prst="rect">
                <a:avLst/>
              </a:prstGeom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8FF56BD5-1BEC-35F3-BF11-25CF113463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198" t="9857" r="19424" b="12387"/>
              <a:stretch/>
            </p:blipFill>
            <p:spPr bwMode="auto">
              <a:xfrm>
                <a:off x="3620277" y="4003130"/>
                <a:ext cx="690465" cy="795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2A9D537D-19A9-9F36-0D14-3188503999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8" t="10875" r="18161" b="13694"/>
            <a:stretch/>
          </p:blipFill>
          <p:spPr bwMode="auto">
            <a:xfrm>
              <a:off x="3466520" y="4003130"/>
              <a:ext cx="904672" cy="998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4932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800CECA7-4CB3-79D7-DE8C-9BE0A19D7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000" kern="1200" dirty="0">
                <a:solidFill>
                  <a:schemeClr val="tx1"/>
                </a:solidFill>
                <a:latin typeface="Aptos SemiBold" panose="020B0004020202020204" pitchFamily="34" charset="0"/>
                <a:ea typeface="+mj-ea"/>
                <a:cs typeface="+mj-cs"/>
              </a:rPr>
              <a:t>Tools</a:t>
            </a:r>
          </a:p>
        </p:txBody>
      </p:sp>
      <p:pic>
        <p:nvPicPr>
          <p:cNvPr id="3074" name="Picture 2" descr="DJI Tello — Technology Cafe">
            <a:extLst>
              <a:ext uri="{FF2B5EF4-FFF2-40B4-BE49-F238E27FC236}">
                <a16:creationId xmlns:a16="http://schemas.microsoft.com/office/drawing/2014/main" id="{BB5F654C-4B4E-0D92-BB7C-70A37ED2B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1" b="18975"/>
          <a:stretch/>
        </p:blipFill>
        <p:spPr bwMode="auto">
          <a:xfrm>
            <a:off x="136394" y="1666434"/>
            <a:ext cx="6199062" cy="4204448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ástupný text 2">
            <a:extLst>
              <a:ext uri="{FF2B5EF4-FFF2-40B4-BE49-F238E27FC236}">
                <a16:creationId xmlns:a16="http://schemas.microsoft.com/office/drawing/2014/main" id="{C9513D61-35D9-F296-B37E-C66F67C97644}"/>
              </a:ext>
            </a:extLst>
          </p:cNvPr>
          <p:cNvSpPr txBox="1">
            <a:spLocks/>
          </p:cNvSpPr>
          <p:nvPr/>
        </p:nvSpPr>
        <p:spPr>
          <a:xfrm>
            <a:off x="6522707" y="1536633"/>
            <a:ext cx="4597862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/>
              <a:t>Python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OpenCV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TensorFlow</a:t>
            </a:r>
          </a:p>
          <a:p>
            <a:pPr>
              <a:lnSpc>
                <a:spcPct val="200000"/>
              </a:lnSpc>
            </a:pPr>
            <a:r>
              <a:rPr lang="en-US" sz="1800" dirty="0" err="1"/>
              <a:t>MediaPipe</a:t>
            </a:r>
            <a:endParaRPr lang="en-US" sz="1800" dirty="0"/>
          </a:p>
          <a:p>
            <a:endParaRPr lang="sk-SK" dirty="0"/>
          </a:p>
        </p:txBody>
      </p:sp>
      <p:sp>
        <p:nvSpPr>
          <p:cNvPr id="8" name="Zástupný objekt pre číslo snímky 7">
            <a:extLst>
              <a:ext uri="{FF2B5EF4-FFF2-40B4-BE49-F238E27FC236}">
                <a16:creationId xmlns:a16="http://schemas.microsoft.com/office/drawing/2014/main" id="{0084B4A9-500D-8D90-51F4-26D16FBB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A3BC-F45F-4438-A659-29B019707D5A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95307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0F023A8D-6BE0-0724-1B0F-7E1D4B35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Aptos SemiBold" panose="020B0004020202020204" pitchFamily="34" charset="0"/>
                <a:ea typeface="+mj-ea"/>
                <a:cs typeface="+mj-cs"/>
              </a:rPr>
              <a:t>Data</a:t>
            </a:r>
            <a:r>
              <a:rPr lang="sk-SK" sz="5600" kern="1200" dirty="0">
                <a:solidFill>
                  <a:schemeClr val="tx1"/>
                </a:solidFill>
                <a:latin typeface="Aptos SemiBold" panose="020B0004020202020204" pitchFamily="34" charset="0"/>
                <a:ea typeface="+mj-ea"/>
                <a:cs typeface="+mj-cs"/>
              </a:rPr>
              <a:t> </a:t>
            </a:r>
            <a:r>
              <a:rPr lang="sk-SK" sz="5600" kern="1200" dirty="0" err="1">
                <a:solidFill>
                  <a:schemeClr val="tx1"/>
                </a:solidFill>
                <a:latin typeface="Aptos SemiBold" panose="020B0004020202020204" pitchFamily="34" charset="0"/>
                <a:ea typeface="+mj-ea"/>
                <a:cs typeface="+mj-cs"/>
              </a:rPr>
              <a:t>Collection</a:t>
            </a:r>
            <a:endParaRPr lang="en-US" sz="5600" kern="1200" dirty="0">
              <a:solidFill>
                <a:schemeClr val="tx1"/>
              </a:solidFill>
              <a:latin typeface="Aptos SemiBold" panose="020B0004020202020204" pitchFamily="34" charset="0"/>
              <a:ea typeface="+mj-ea"/>
              <a:cs typeface="+mj-cs"/>
            </a:endParaRPr>
          </a:p>
        </p:txBody>
      </p:sp>
      <p:pic>
        <p:nvPicPr>
          <p:cNvPr id="4" name="train">
            <a:hlinkClick r:id="" action="ppaction://media"/>
            <a:extLst>
              <a:ext uri="{FF2B5EF4-FFF2-40B4-BE49-F238E27FC236}">
                <a16:creationId xmlns:a16="http://schemas.microsoft.com/office/drawing/2014/main" id="{2181E522-6342-D6B8-7571-320EF13168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1495" y="1711683"/>
            <a:ext cx="5743575" cy="4552950"/>
          </a:xfrm>
        </p:spPr>
      </p:pic>
      <p:sp>
        <p:nvSpPr>
          <p:cNvPr id="8" name="Zástupný objekt pre číslo snímky 7">
            <a:extLst>
              <a:ext uri="{FF2B5EF4-FFF2-40B4-BE49-F238E27FC236}">
                <a16:creationId xmlns:a16="http://schemas.microsoft.com/office/drawing/2014/main" id="{BA611554-20BA-B350-32CF-B4A15D43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A3BC-F45F-4438-A659-29B019707D5A}" type="slidenum">
              <a:rPr lang="sk-SK" smtClean="0"/>
              <a:t>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6038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6D6435CF-CB43-FF56-18BA-8617D429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Aptos SemiBold" panose="020B0004020202020204" pitchFamily="34" charset="0"/>
                <a:ea typeface="+mj-ea"/>
                <a:cs typeface="+mj-cs"/>
              </a:rPr>
              <a:t>Data Normalization</a:t>
            </a:r>
          </a:p>
        </p:txBody>
      </p:sp>
      <p:pic>
        <p:nvPicPr>
          <p:cNvPr id="6" name="Zástupný objekt pre obsah 5" descr="Obrázok, na ktorom je text, snímka obrazovky, stena, vnútri&#10;&#10;Automaticky generovaný popis">
            <a:extLst>
              <a:ext uri="{FF2B5EF4-FFF2-40B4-BE49-F238E27FC236}">
                <a16:creationId xmlns:a16="http://schemas.microsoft.com/office/drawing/2014/main" id="{639D29F3-EDEE-B629-5398-E33788D8E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75" y="1536700"/>
            <a:ext cx="6098449" cy="4554538"/>
          </a:xfrm>
        </p:spPr>
      </p:pic>
      <p:sp>
        <p:nvSpPr>
          <p:cNvPr id="8" name="Zástupný objekt pre číslo snímky 7">
            <a:extLst>
              <a:ext uri="{FF2B5EF4-FFF2-40B4-BE49-F238E27FC236}">
                <a16:creationId xmlns:a16="http://schemas.microsoft.com/office/drawing/2014/main" id="{4859B8B2-20EB-0050-5453-475173AE3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A3BC-F45F-4438-A659-29B019707D5A}" type="slidenum">
              <a:rPr lang="sk-SK" smtClean="0"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61772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 descr="Obrázok, na ktorom je stena, vnútri, snímka obrazovky, umenie&#10;&#10;Automaticky generovaný popis">
            <a:extLst>
              <a:ext uri="{FF2B5EF4-FFF2-40B4-BE49-F238E27FC236}">
                <a16:creationId xmlns:a16="http://schemas.microsoft.com/office/drawing/2014/main" id="{5333E2B7-A65D-527A-C0E0-FD6B6C424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75" y="1536700"/>
            <a:ext cx="6104286" cy="4554538"/>
          </a:xfrm>
          <a:prstGeom prst="rect">
            <a:avLst/>
          </a:prstGeom>
        </p:spPr>
      </p:pic>
      <p:sp>
        <p:nvSpPr>
          <p:cNvPr id="5" name="Nadpis 1">
            <a:extLst>
              <a:ext uri="{FF2B5EF4-FFF2-40B4-BE49-F238E27FC236}">
                <a16:creationId xmlns:a16="http://schemas.microsoft.com/office/drawing/2014/main" id="{2A7EEA38-5486-9CC7-90FE-C19BA72C3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Aptos SemiBold" panose="020B0004020202020204" pitchFamily="34" charset="0"/>
                <a:ea typeface="+mj-ea"/>
                <a:cs typeface="+mj-cs"/>
              </a:rPr>
              <a:t>Data Normalization</a:t>
            </a:r>
          </a:p>
        </p:txBody>
      </p:sp>
      <p:sp>
        <p:nvSpPr>
          <p:cNvPr id="8" name="Zástupný objekt pre číslo snímky 7">
            <a:extLst>
              <a:ext uri="{FF2B5EF4-FFF2-40B4-BE49-F238E27FC236}">
                <a16:creationId xmlns:a16="http://schemas.microsoft.com/office/drawing/2014/main" id="{424AAE19-3584-7D6B-8960-485C8A99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A3BC-F45F-4438-A659-29B019707D5A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44200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Zástupný objekt pre obsah 7" descr="Obrázok, na ktorom je náčrt, kresba, rad&#10;&#10;Automaticky generovaný popis">
            <a:extLst>
              <a:ext uri="{FF2B5EF4-FFF2-40B4-BE49-F238E27FC236}">
                <a16:creationId xmlns:a16="http://schemas.microsoft.com/office/drawing/2014/main" id="{A117F81F-5C8A-DA2D-ABFF-FA76AB477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0" t="8460" r="8243" b="25227"/>
          <a:stretch/>
        </p:blipFill>
        <p:spPr>
          <a:xfrm>
            <a:off x="5477551" y="1493695"/>
            <a:ext cx="6425045" cy="5364305"/>
          </a:xfrm>
        </p:spPr>
      </p:pic>
      <p:sp>
        <p:nvSpPr>
          <p:cNvPr id="4" name="Nadpis 1">
            <a:extLst>
              <a:ext uri="{FF2B5EF4-FFF2-40B4-BE49-F238E27FC236}">
                <a16:creationId xmlns:a16="http://schemas.microsoft.com/office/drawing/2014/main" id="{66DDAF40-6A5F-B581-75DB-69C72A651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333" y="593367"/>
            <a:ext cx="10287200" cy="763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Aptos SemiBold" panose="020B0004020202020204" pitchFamily="34" charset="0"/>
                <a:ea typeface="+mj-ea"/>
                <a:cs typeface="+mj-cs"/>
              </a:rPr>
              <a:t>Our Model</a:t>
            </a:r>
          </a:p>
        </p:txBody>
      </p:sp>
      <p:sp>
        <p:nvSpPr>
          <p:cNvPr id="10" name="Zástupný text 2">
            <a:extLst>
              <a:ext uri="{FF2B5EF4-FFF2-40B4-BE49-F238E27FC236}">
                <a16:creationId xmlns:a16="http://schemas.microsoft.com/office/drawing/2014/main" id="{B942AAE5-87D6-E7DA-3AAE-55ACD29CF22D}"/>
              </a:ext>
            </a:extLst>
          </p:cNvPr>
          <p:cNvSpPr txBox="1">
            <a:spLocks/>
          </p:cNvSpPr>
          <p:nvPr/>
        </p:nvSpPr>
        <p:spPr>
          <a:xfrm>
            <a:off x="952333" y="1536633"/>
            <a:ext cx="4597862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/>
              <a:t>Input layer – 42 neurons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2 hidden layers with 20 and 10 neurons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Output layer with 4 neurons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1114 total parameters</a:t>
            </a:r>
          </a:p>
          <a:p>
            <a:endParaRPr lang="sk-SK" dirty="0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CABEDA3F-8A22-59C3-ACB2-5E8B7D651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A3BC-F45F-4438-A659-29B019707D5A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93298871"/>
      </p:ext>
    </p:extLst>
  </p:cSld>
  <p:clrMapOvr>
    <a:masterClrMapping/>
  </p:clrMapOvr>
</p:sld>
</file>

<file path=ppt/theme/theme1.xml><?xml version="1.0" encoding="utf-8"?>
<a:theme xmlns:a="http://schemas.openxmlformats.org/drawingml/2006/main" name="Government Taxes Minitheme by Slidesgo">
  <a:themeElements>
    <a:clrScheme name="Odtiene sivej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chy Tasks Kanban Infographics by Slidesgo">
  <a:themeElements>
    <a:clrScheme name="Simple Light">
      <a:dk1>
        <a:srgbClr val="000000"/>
      </a:dk1>
      <a:lt1>
        <a:srgbClr val="FFFFFF"/>
      </a:lt1>
      <a:dk2>
        <a:srgbClr val="E6F0FF"/>
      </a:dk2>
      <a:lt2>
        <a:srgbClr val="CDE3FE"/>
      </a:lt2>
      <a:accent1>
        <a:srgbClr val="CED2FE"/>
      </a:accent1>
      <a:accent2>
        <a:srgbClr val="B9C1E8"/>
      </a:accent2>
      <a:accent3>
        <a:srgbClr val="CDB6E0"/>
      </a:accent3>
      <a:accent4>
        <a:srgbClr val="E5E4FA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8A0C2FA5AC4D4E87D68511480C5629" ma:contentTypeVersion="3" ma:contentTypeDescription="Create a new document." ma:contentTypeScope="" ma:versionID="a52b19bb95c31dd09f4637924cc424e7">
  <xsd:schema xmlns:xsd="http://www.w3.org/2001/XMLSchema" xmlns:xs="http://www.w3.org/2001/XMLSchema" xmlns:p="http://schemas.microsoft.com/office/2006/metadata/properties" xmlns:ns3="900aa458-2a8d-42b1-bdf6-c07977e619c5" targetNamespace="http://schemas.microsoft.com/office/2006/metadata/properties" ma:root="true" ma:fieldsID="58173b59371ef87beb5fb506a15134cb" ns3:_="">
    <xsd:import namespace="900aa458-2a8d-42b1-bdf6-c07977e619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0aa458-2a8d-42b1-bdf6-c07977e619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0D4C6C-8074-411A-8F99-38F2592DC6F1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900aa458-2a8d-42b1-bdf6-c07977e619c5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E34FBDA-3A23-4172-949B-6E44280669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00aa458-2a8d-42b1-bdf6-c07977e619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E82887-6895-4893-BFC2-83FF8F6AE6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Government Taxes Minitheme by Slidesgo</Template>
  <TotalTime>3466</TotalTime>
  <Words>170</Words>
  <Application>Microsoft Office PowerPoint</Application>
  <PresentationFormat>Širokouhlá</PresentationFormat>
  <Paragraphs>87</Paragraphs>
  <Slides>18</Slides>
  <Notes>0</Notes>
  <HiddenSlides>0</HiddenSlides>
  <MMClips>3</MMClips>
  <ScaleCrop>false</ScaleCrop>
  <HeadingPairs>
    <vt:vector size="6" baseType="variant">
      <vt:variant>
        <vt:lpstr>Použité písma</vt:lpstr>
      </vt:variant>
      <vt:variant>
        <vt:i4>10</vt:i4>
      </vt:variant>
      <vt:variant>
        <vt:lpstr>Motív</vt:lpstr>
      </vt:variant>
      <vt:variant>
        <vt:i4>4</vt:i4>
      </vt:variant>
      <vt:variant>
        <vt:lpstr>Nadpisy snímok</vt:lpstr>
      </vt:variant>
      <vt:variant>
        <vt:i4>18</vt:i4>
      </vt:variant>
    </vt:vector>
  </HeadingPairs>
  <TitlesOfParts>
    <vt:vector size="32" baseType="lpstr">
      <vt:lpstr>Aptos SemiBold</vt:lpstr>
      <vt:lpstr>Arial</vt:lpstr>
      <vt:lpstr>Bebas Neue</vt:lpstr>
      <vt:lpstr>Calibri</vt:lpstr>
      <vt:lpstr>DM Serif Display</vt:lpstr>
      <vt:lpstr>Montserrat</vt:lpstr>
      <vt:lpstr>Proxima Nova</vt:lpstr>
      <vt:lpstr>Proxima Nova Semibold</vt:lpstr>
      <vt:lpstr>Red Hat Text</vt:lpstr>
      <vt:lpstr>Red Hat Text Medium</vt:lpstr>
      <vt:lpstr>Government Taxes Minitheme by Slidesgo</vt:lpstr>
      <vt:lpstr>Slidesgo Final Pages</vt:lpstr>
      <vt:lpstr>Techy Tasks Kanban Infographics by Slidesgo</vt:lpstr>
      <vt:lpstr>1_Slidesgo Final Pages</vt:lpstr>
      <vt:lpstr>Touchless Drone Control</vt:lpstr>
      <vt:lpstr>Motivation</vt:lpstr>
      <vt:lpstr>Our Goals</vt:lpstr>
      <vt:lpstr>Our Goals</vt:lpstr>
      <vt:lpstr>Tools</vt:lpstr>
      <vt:lpstr>Data Collection</vt:lpstr>
      <vt:lpstr>Data Normalization</vt:lpstr>
      <vt:lpstr>Data Normalization</vt:lpstr>
      <vt:lpstr>Our Model</vt:lpstr>
      <vt:lpstr>Gesture Recognition</vt:lpstr>
      <vt:lpstr>Gesture Recognition</vt:lpstr>
      <vt:lpstr>Model Evaluation</vt:lpstr>
      <vt:lpstr>Drone Commands</vt:lpstr>
      <vt:lpstr>Results</vt:lpstr>
      <vt:lpstr>Conclusion</vt:lpstr>
      <vt:lpstr>Bachelor Thesis</vt:lpstr>
      <vt:lpstr>Conclusion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Ivana Dukayová</dc:creator>
  <cp:lastModifiedBy>Ivana Dukayová</cp:lastModifiedBy>
  <cp:revision>37</cp:revision>
  <dcterms:created xsi:type="dcterms:W3CDTF">2023-11-16T15:34:51Z</dcterms:created>
  <dcterms:modified xsi:type="dcterms:W3CDTF">2023-11-21T18:17:45Z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0x010100C78A0C2FA5AC4D4E87D68511480C5629</vt:lpwstr>
  </property>
</Properties>
</file>